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58" r:id="rId3"/>
    <p:sldId id="259" r:id="rId4"/>
    <p:sldId id="260" r:id="rId5"/>
    <p:sldId id="261" r:id="rId6"/>
    <p:sldId id="279" r:id="rId7"/>
    <p:sldId id="280" r:id="rId8"/>
    <p:sldId id="281" r:id="rId9"/>
    <p:sldId id="262" r:id="rId10"/>
    <p:sldId id="263" r:id="rId11"/>
    <p:sldId id="264" r:id="rId12"/>
    <p:sldId id="265" r:id="rId13"/>
    <p:sldId id="267" r:id="rId14"/>
    <p:sldId id="268" r:id="rId15"/>
    <p:sldId id="269" r:id="rId16"/>
    <p:sldId id="272" r:id="rId17"/>
    <p:sldId id="273" r:id="rId18"/>
    <p:sldId id="282" r:id="rId19"/>
    <p:sldId id="274" r:id="rId20"/>
    <p:sldId id="283" r:id="rId21"/>
    <p:sldId id="284" r:id="rId22"/>
    <p:sldId id="275" r:id="rId23"/>
    <p:sldId id="276"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CBFCB-2A98-F906-A3C0-BAC29C3778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5EFEFF-AEC1-EDFA-3531-4D9DD4DF1A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635F33-7464-C633-8217-384918763CFF}"/>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5" name="Footer Placeholder 4">
            <a:extLst>
              <a:ext uri="{FF2B5EF4-FFF2-40B4-BE49-F238E27FC236}">
                <a16:creationId xmlns:a16="http://schemas.microsoft.com/office/drawing/2014/main" id="{E605DAAD-E3B8-E032-63E1-C0FC76AC26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DAEABA-60ED-5085-9998-E3AF8AA37486}"/>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1286873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9B377-4A1B-9A1A-5E15-1005DAE414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63E706-17F8-BE7E-BC28-3440787E27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9FCA47-DA12-1E27-421F-76B5A2BCE86D}"/>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5" name="Footer Placeholder 4">
            <a:extLst>
              <a:ext uri="{FF2B5EF4-FFF2-40B4-BE49-F238E27FC236}">
                <a16:creationId xmlns:a16="http://schemas.microsoft.com/office/drawing/2014/main" id="{E5DC9DAE-E8AE-0270-A26C-46C467CF65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BC27FC-F129-6C8D-26E9-F68190C790E1}"/>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3646613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E787-5DF5-64AF-2A3D-25C7A563C3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E4F85F-AA46-6148-1C15-175167CF15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44143A-7F49-2339-4A96-B0EAB89E7D3C}"/>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5" name="Footer Placeholder 4">
            <a:extLst>
              <a:ext uri="{FF2B5EF4-FFF2-40B4-BE49-F238E27FC236}">
                <a16:creationId xmlns:a16="http://schemas.microsoft.com/office/drawing/2014/main" id="{9E4B17B1-9363-8779-2187-B759855760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9D6E3A-A153-A30F-AFC2-5EB30A7925AB}"/>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72915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58C5-D0A6-3D61-845A-DEBBD1E11C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A31877-8481-7A83-B620-9D4C03D612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2E2D21-22F0-480E-DC35-82E87CB4ED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F3BC6C-1F5F-9DA4-0EAC-A7C37531D362}"/>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6" name="Footer Placeholder 5">
            <a:extLst>
              <a:ext uri="{FF2B5EF4-FFF2-40B4-BE49-F238E27FC236}">
                <a16:creationId xmlns:a16="http://schemas.microsoft.com/office/drawing/2014/main" id="{7C623CD8-DB28-CCAE-FF23-39A0B90B50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785EF-521E-DC48-EBB1-E7F2CD8EC381}"/>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906708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33127-4A24-6C8E-47E0-B14AB1806B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DF1FAE-23DC-E871-D525-A65DCE62DF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55CCA9-70C3-C4C1-9208-FB854FC3AF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BC71EB-A3AB-B79C-7E35-7CC717B6A5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8C6CAF-AF1A-44AB-9E55-2A5A470249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B91AE4-690F-2A0D-592F-B870F8F62743}"/>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8" name="Footer Placeholder 7">
            <a:extLst>
              <a:ext uri="{FF2B5EF4-FFF2-40B4-BE49-F238E27FC236}">
                <a16:creationId xmlns:a16="http://schemas.microsoft.com/office/drawing/2014/main" id="{A1148099-93AA-D439-1A79-BA3AD76BC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A2E747-A0E5-0C07-DBFA-0ECFF083F0F9}"/>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4284694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EADB-2268-3718-84F8-6101BC24C6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792548-88C2-5E56-E736-848D953865DB}"/>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4" name="Footer Placeholder 3">
            <a:extLst>
              <a:ext uri="{FF2B5EF4-FFF2-40B4-BE49-F238E27FC236}">
                <a16:creationId xmlns:a16="http://schemas.microsoft.com/office/drawing/2014/main" id="{08392A76-7B30-E2C2-4611-877C12AB27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394EBA-0C4A-B28E-7CB5-55C685159E51}"/>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253794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7D6935-B389-C44D-712C-0F9F8E86AB88}"/>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3" name="Footer Placeholder 2">
            <a:extLst>
              <a:ext uri="{FF2B5EF4-FFF2-40B4-BE49-F238E27FC236}">
                <a16:creationId xmlns:a16="http://schemas.microsoft.com/office/drawing/2014/main" id="{EB9B0E6B-B14C-E96E-E0DE-2C939C887C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BA7187-B342-A7E7-3D6C-58113B444633}"/>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3582070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AD336-B1EA-5F9D-5E7E-7D79975191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0B162D-B1A0-AE68-88C3-12B8DBDB24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6A75E9-EA25-807B-BC03-AD9D3B0622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4A2E9A-D814-7B92-E406-947934323DD1}"/>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6" name="Footer Placeholder 5">
            <a:extLst>
              <a:ext uri="{FF2B5EF4-FFF2-40B4-BE49-F238E27FC236}">
                <a16:creationId xmlns:a16="http://schemas.microsoft.com/office/drawing/2014/main" id="{BFC7D39E-08FD-5EE9-4711-762524A71C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022329-4E37-AABE-DD55-E572DA9E8139}"/>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4214472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E38F7-CF6A-9681-FFC7-7471F08FA5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097CAF0-E056-39A2-2A05-F914ED5354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4280D2-AF75-3EB5-1424-B10BA6B4B8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DED9BC-787F-9026-90E1-CD715BAC4BCE}"/>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6" name="Footer Placeholder 5">
            <a:extLst>
              <a:ext uri="{FF2B5EF4-FFF2-40B4-BE49-F238E27FC236}">
                <a16:creationId xmlns:a16="http://schemas.microsoft.com/office/drawing/2014/main" id="{C3EE77D2-641B-0F53-44C1-46A4DA5399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CA4C7-1C7E-DA99-3260-2D2BBDA047C3}"/>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1572613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99806-9A81-4FF2-F182-A43A4BFD0B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5AEC5E-8461-7016-E53B-5B04135946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90BEFB-8698-6B1D-DD37-D1236000CA2D}"/>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5" name="Footer Placeholder 4">
            <a:extLst>
              <a:ext uri="{FF2B5EF4-FFF2-40B4-BE49-F238E27FC236}">
                <a16:creationId xmlns:a16="http://schemas.microsoft.com/office/drawing/2014/main" id="{6BB987B4-0E1F-A854-4193-9483C0AFF3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30DE62-4EC6-576F-8ADE-4D793D94C9F7}"/>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393499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FB5434-0AE9-39A6-7FCB-BC9D00DC1A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E7C16A-9837-2F44-7514-B953108ADD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30F961-93D1-17CA-FA01-6D129F952153}"/>
              </a:ext>
            </a:extLst>
          </p:cNvPr>
          <p:cNvSpPr>
            <a:spLocks noGrp="1"/>
          </p:cNvSpPr>
          <p:nvPr>
            <p:ph type="dt" sz="half" idx="10"/>
          </p:nvPr>
        </p:nvSpPr>
        <p:spPr/>
        <p:txBody>
          <a:bodyPr/>
          <a:lstStyle/>
          <a:p>
            <a:fld id="{BBBE6563-53B0-4000-9405-E17FA94C6A55}" type="datetimeFigureOut">
              <a:rPr lang="en-US" smtClean="0"/>
              <a:t>8/18/2026</a:t>
            </a:fld>
            <a:endParaRPr lang="en-US"/>
          </a:p>
        </p:txBody>
      </p:sp>
      <p:sp>
        <p:nvSpPr>
          <p:cNvPr id="5" name="Footer Placeholder 4">
            <a:extLst>
              <a:ext uri="{FF2B5EF4-FFF2-40B4-BE49-F238E27FC236}">
                <a16:creationId xmlns:a16="http://schemas.microsoft.com/office/drawing/2014/main" id="{13981ED5-7ED9-9655-1634-A8A7BF8B56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7812FB-B4D0-57B6-76F1-E3D07507CDF8}"/>
              </a:ext>
            </a:extLst>
          </p:cNvPr>
          <p:cNvSpPr>
            <a:spLocks noGrp="1"/>
          </p:cNvSpPr>
          <p:nvPr>
            <p:ph type="sldNum" sz="quarter" idx="12"/>
          </p:nvPr>
        </p:nvSpPr>
        <p:spPr/>
        <p:txBody>
          <a:bodyPr/>
          <a:lstStyle/>
          <a:p>
            <a:fld id="{BDD5F6F8-27CE-40F0-BAB5-8557BBD4B644}" type="slidenum">
              <a:rPr lang="en-US" smtClean="0"/>
              <a:t>‹#›</a:t>
            </a:fld>
            <a:endParaRPr lang="en-US"/>
          </a:p>
        </p:txBody>
      </p:sp>
    </p:spTree>
    <p:extLst>
      <p:ext uri="{BB962C8B-B14F-4D97-AF65-F5344CB8AC3E}">
        <p14:creationId xmlns:p14="http://schemas.microsoft.com/office/powerpoint/2010/main" val="2013183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669474-8589-EE09-CB2F-8508E5CADB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315857-79FE-051B-4628-3EF599BC1E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512E0-8154-44C0-8CB3-6F032DDACA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E6563-53B0-4000-9405-E17FA94C6A55}" type="datetimeFigureOut">
              <a:rPr lang="en-US" smtClean="0"/>
              <a:t>8/18/2026</a:t>
            </a:fld>
            <a:endParaRPr lang="en-US"/>
          </a:p>
        </p:txBody>
      </p:sp>
      <p:sp>
        <p:nvSpPr>
          <p:cNvPr id="5" name="Footer Placeholder 4">
            <a:extLst>
              <a:ext uri="{FF2B5EF4-FFF2-40B4-BE49-F238E27FC236}">
                <a16:creationId xmlns:a16="http://schemas.microsoft.com/office/drawing/2014/main" id="{7210AED0-EFD8-1451-44DF-75DF771836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C69AE0-CB62-2A51-E8FC-1E9D2173F2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5F6F8-27CE-40F0-BAB5-8557BBD4B644}" type="slidenum">
              <a:rPr lang="en-US" smtClean="0"/>
              <a:t>‹#›</a:t>
            </a:fld>
            <a:endParaRPr lang="en-US"/>
          </a:p>
        </p:txBody>
      </p:sp>
    </p:spTree>
    <p:extLst>
      <p:ext uri="{BB962C8B-B14F-4D97-AF65-F5344CB8AC3E}">
        <p14:creationId xmlns:p14="http://schemas.microsoft.com/office/powerpoint/2010/main" val="273177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hyperlink" Target="https://www.tudiendanhngon.vn/danhngon/dn/itemid/10967" TargetMode="External"/><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webp"/><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vtc.vn/12-dieu-nguoi-thong-minh-khong-bao-gio-chia-se-len-mang-xa-hoi-ar559104.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vtc.vn/4-thi-sinh-vao-chung-ket-olympia-2019-ai-se-la-nguoi-chien-thang-ar498166.html" TargetMode="External"/><Relationship Id="rId2" Type="http://schemas.openxmlformats.org/officeDocument/2006/relationships/hyperlink" Target="https://vtc.vn/dau-khi-nhung-dieu-tran-tro-ar478196.html" TargetMode="External"/><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33.jp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5FE2AE0-3F73-4E73-84B2-CD7CBF39A442}"/>
              </a:ext>
            </a:extLst>
          </p:cNvPr>
          <p:cNvSpPr>
            <a:spLocks noGrp="1"/>
          </p:cNvSpPr>
          <p:nvPr>
            <p:ph type="subTitle" idx="1"/>
          </p:nvPr>
        </p:nvSpPr>
        <p:spPr>
          <a:xfrm>
            <a:off x="-127820" y="5250424"/>
            <a:ext cx="4602054" cy="1415847"/>
          </a:xfrm>
        </p:spPr>
        <p:txBody>
          <a:bodyPr>
            <a:normAutofit/>
          </a:bodyPr>
          <a:lstStyle/>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17036" y="0"/>
            <a:ext cx="12192000" cy="6900251"/>
          </a:xfrm>
          <a:prstGeom prst="rect">
            <a:avLst/>
          </a:prstGeom>
        </p:spPr>
      </p:pic>
      <p:sp>
        <p:nvSpPr>
          <p:cNvPr id="11" name="Title 1">
            <a:extLst>
              <a:ext uri="{FF2B5EF4-FFF2-40B4-BE49-F238E27FC236}">
                <a16:creationId xmlns:a16="http://schemas.microsoft.com/office/drawing/2014/main" id="{1C8DD0F8-006A-46DE-B13E-A915D6B6DC25}"/>
              </a:ext>
            </a:extLst>
          </p:cNvPr>
          <p:cNvSpPr>
            <a:spLocks noGrp="1"/>
          </p:cNvSpPr>
          <p:nvPr>
            <p:ph type="ctrTitle"/>
          </p:nvPr>
        </p:nvSpPr>
        <p:spPr>
          <a:xfrm>
            <a:off x="1102602" y="2104080"/>
            <a:ext cx="9954396" cy="1468878"/>
          </a:xfrm>
        </p:spPr>
        <p:txBody>
          <a:bodyPr>
            <a:noAutofit/>
          </a:bodyPr>
          <a:lstStyle/>
          <a:p>
            <a:pPr>
              <a:lnSpc>
                <a:spcPct val="100000"/>
              </a:lnSpc>
              <a:spcBef>
                <a:spcPts val="0"/>
              </a:spcBef>
            </a:pP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TUẦN SINH HOẠT CÔNG DÂN – SINH VIÊN</a:t>
            </a: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ĐẦU NĂM HỌC 2026 - 2027</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sp>
        <p:nvSpPr>
          <p:cNvPr id="13" name="TextBox 12"/>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2792" y="5031879"/>
            <a:ext cx="2614019" cy="1179991"/>
          </a:xfrm>
          <a:prstGeom prst="rect">
            <a:avLst/>
          </a:prstGeom>
        </p:spPr>
      </p:pic>
      <p:sp>
        <p:nvSpPr>
          <p:cNvPr id="16" name="TextBox 15"/>
          <p:cNvSpPr txBox="1"/>
          <p:nvPr/>
        </p:nvSpPr>
        <p:spPr>
          <a:xfrm>
            <a:off x="6734087" y="5421243"/>
            <a:ext cx="5380680" cy="707886"/>
          </a:xfrm>
          <a:prstGeom prst="rect">
            <a:avLst/>
          </a:prstGeom>
          <a:noFill/>
        </p:spPr>
        <p:txBody>
          <a:bodyPr wrap="square" rtlCol="0">
            <a:spAutoFit/>
          </a:bodyPr>
          <a:lstStyle/>
          <a:p>
            <a:pPr algn="ctr"/>
            <a:endParaRPr lang="en-US" sz="2000" b="1" i="1" dirty="0">
              <a:solidFill>
                <a:srgbClr val="0070C0"/>
              </a:solidFill>
              <a:latin typeface="Times New Roman" panose="02020603050405020304" pitchFamily="18" charset="0"/>
              <a:cs typeface="Times New Roman" panose="02020603050405020304" pitchFamily="18" charset="0"/>
            </a:endParaRPr>
          </a:p>
          <a:p>
            <a:pPr algn="ctr"/>
            <a:r>
              <a:rPr lang="en-US" sz="2000" b="1" i="1" dirty="0">
                <a:solidFill>
                  <a:srgbClr val="0070C0"/>
                </a:solidFill>
                <a:latin typeface="Times New Roman" panose="02020603050405020304" pitchFamily="18" charset="0"/>
                <a:cs typeface="Times New Roman" panose="02020603050405020304" pitchFamily="18" charset="0"/>
              </a:rPr>
              <a:t>Hà </a:t>
            </a:r>
            <a:r>
              <a:rPr lang="en-US" sz="2000" b="1" i="1" dirty="0" err="1">
                <a:solidFill>
                  <a:srgbClr val="0070C0"/>
                </a:solidFill>
                <a:latin typeface="Times New Roman" panose="02020603050405020304" pitchFamily="18" charset="0"/>
                <a:cs typeface="Times New Roman" panose="02020603050405020304" pitchFamily="18" charset="0"/>
              </a:rPr>
              <a:t>Nội</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Ngày</a:t>
            </a:r>
            <a:r>
              <a:rPr lang="en-US" sz="2000" b="1" i="1" dirty="0">
                <a:solidFill>
                  <a:srgbClr val="0070C0"/>
                </a:solidFill>
                <a:latin typeface="Times New Roman" panose="02020603050405020304" pitchFamily="18" charset="0"/>
                <a:cs typeface="Times New Roman" panose="02020603050405020304" pitchFamily="18" charset="0"/>
              </a:rPr>
              <a:t> …. </a:t>
            </a:r>
            <a:r>
              <a:rPr lang="en-US" sz="2000" b="1" i="1" dirty="0" err="1">
                <a:solidFill>
                  <a:srgbClr val="0070C0"/>
                </a:solidFill>
                <a:latin typeface="Times New Roman" panose="02020603050405020304" pitchFamily="18" charset="0"/>
                <a:cs typeface="Times New Roman" panose="02020603050405020304" pitchFamily="18" charset="0"/>
              </a:rPr>
              <a:t>tháng</a:t>
            </a:r>
            <a:r>
              <a:rPr lang="en-US" sz="2000" b="1" i="1" dirty="0">
                <a:solidFill>
                  <a:srgbClr val="0070C0"/>
                </a:solidFill>
                <a:latin typeface="Times New Roman" panose="02020603050405020304" pitchFamily="18" charset="0"/>
                <a:cs typeface="Times New Roman" panose="02020603050405020304" pitchFamily="18" charset="0"/>
              </a:rPr>
              <a:t> 8 </a:t>
            </a:r>
            <a:r>
              <a:rPr lang="en-US" sz="2000" b="1" i="1" dirty="0" err="1">
                <a:solidFill>
                  <a:srgbClr val="0070C0"/>
                </a:solidFill>
                <a:latin typeface="Times New Roman" panose="02020603050405020304" pitchFamily="18" charset="0"/>
                <a:cs typeface="Times New Roman" panose="02020603050405020304" pitchFamily="18" charset="0"/>
              </a:rPr>
              <a:t>năm</a:t>
            </a:r>
            <a:r>
              <a:rPr lang="en-US" sz="2000" b="1" i="1" dirty="0">
                <a:solidFill>
                  <a:srgbClr val="0070C0"/>
                </a:solidFill>
                <a:latin typeface="Times New Roman" panose="02020603050405020304" pitchFamily="18" charset="0"/>
                <a:cs typeface="Times New Roman" panose="02020603050405020304" pitchFamily="18" charset="0"/>
              </a:rPr>
              <a:t> 2026</a:t>
            </a:r>
          </a:p>
        </p:txBody>
      </p:sp>
      <p:sp>
        <p:nvSpPr>
          <p:cNvPr id="4" name="TextBox 3">
            <a:extLst>
              <a:ext uri="{FF2B5EF4-FFF2-40B4-BE49-F238E27FC236}">
                <a16:creationId xmlns:a16="http://schemas.microsoft.com/office/drawing/2014/main" id="{4476B5B2-01FB-9E38-881B-24E491E17DA8}"/>
              </a:ext>
            </a:extLst>
          </p:cNvPr>
          <p:cNvSpPr txBox="1"/>
          <p:nvPr/>
        </p:nvSpPr>
        <p:spPr>
          <a:xfrm>
            <a:off x="1711127" y="4850314"/>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BÁO CÁO VIÊN: THS. NINH VĂN HÙNG</a:t>
            </a:r>
          </a:p>
        </p:txBody>
      </p:sp>
      <p:sp>
        <p:nvSpPr>
          <p:cNvPr id="5" name="TextBox 4">
            <a:extLst>
              <a:ext uri="{FF2B5EF4-FFF2-40B4-BE49-F238E27FC236}">
                <a16:creationId xmlns:a16="http://schemas.microsoft.com/office/drawing/2014/main" id="{F77E9BEC-F1E3-30A8-97AB-8E79EFDD0FB5}"/>
              </a:ext>
            </a:extLst>
          </p:cNvPr>
          <p:cNvSpPr txBox="1"/>
          <p:nvPr/>
        </p:nvSpPr>
        <p:spPr>
          <a:xfrm>
            <a:off x="1711128" y="5375076"/>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ĐƠN VỊ: KHOA LLCT &amp; PL</a:t>
            </a:r>
          </a:p>
        </p:txBody>
      </p:sp>
    </p:spTree>
    <p:extLst>
      <p:ext uri="{BB962C8B-B14F-4D97-AF65-F5344CB8AC3E}">
        <p14:creationId xmlns:p14="http://schemas.microsoft.com/office/powerpoint/2010/main" val="3512021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C:\Users\Administrator\Desktop\7f486b37775ac9235749f52a341e8768.jpg">
            <a:extLst>
              <a:ext uri="{FF2B5EF4-FFF2-40B4-BE49-F238E27FC236}">
                <a16:creationId xmlns:a16="http://schemas.microsoft.com/office/drawing/2014/main" id="{0256E674-DDCF-4A68-9311-68C5693E1C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1" y="3429000"/>
            <a:ext cx="4937172" cy="334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Slide Number Placeholder 3">
            <a:extLst>
              <a:ext uri="{FF2B5EF4-FFF2-40B4-BE49-F238E27FC236}">
                <a16:creationId xmlns:a16="http://schemas.microsoft.com/office/drawing/2014/main" id="{378D17B1-2B73-4773-BE9D-E2223DED445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070DD6-1CB7-4838-86F6-EEBD58C52724}" type="slidenum">
              <a:rPr lang="en-US" altLang="en-US" sz="1200">
                <a:solidFill>
                  <a:schemeClr val="bg2"/>
                </a:solidFill>
              </a:rPr>
              <a:pPr>
                <a:spcBef>
                  <a:spcPct val="0"/>
                </a:spcBef>
                <a:buClrTx/>
                <a:buSzTx/>
                <a:buFontTx/>
                <a:buNone/>
              </a:pPr>
              <a:t>2</a:t>
            </a:fld>
            <a:endParaRPr lang="en-US" altLang="en-US" sz="1200">
              <a:solidFill>
                <a:schemeClr val="bg2"/>
              </a:solidFill>
            </a:endParaRPr>
          </a:p>
        </p:txBody>
      </p:sp>
      <p:sp>
        <p:nvSpPr>
          <p:cNvPr id="5124" name="Title 1">
            <a:extLst>
              <a:ext uri="{FF2B5EF4-FFF2-40B4-BE49-F238E27FC236}">
                <a16:creationId xmlns:a16="http://schemas.microsoft.com/office/drawing/2014/main" id="{CFC6FE65-AE3C-4A23-BEF6-4852F342C154}"/>
              </a:ext>
            </a:extLst>
          </p:cNvPr>
          <p:cNvSpPr>
            <a:spLocks noGrp="1"/>
          </p:cNvSpPr>
          <p:nvPr>
            <p:ph type="ctrTitle"/>
          </p:nvPr>
        </p:nvSpPr>
        <p:spPr>
          <a:xfrm>
            <a:off x="534573" y="2077328"/>
            <a:ext cx="6379698" cy="4279022"/>
          </a:xfrm>
        </p:spPr>
        <p:txBody>
          <a:bodyPr>
            <a:normAutofit fontScale="90000"/>
          </a:bodyPr>
          <a:lstStyle/>
          <a:p>
            <a:r>
              <a:rPr lang="en-US" altLang="en-US" sz="3600" b="1" dirty="0">
                <a:solidFill>
                  <a:schemeClr val="accent1"/>
                </a:solidFill>
                <a:latin typeface="Times New Roman" panose="02020603050405020304" pitchFamily="18" charset="0"/>
                <a:cs typeface="Times New Roman" panose="02020603050405020304" pitchFamily="18" charset="0"/>
              </a:rPr>
              <a:t>D</a:t>
            </a:r>
            <a:r>
              <a:rPr lang="vi-VN" altLang="en-US" sz="3600" b="1" dirty="0">
                <a:solidFill>
                  <a:schemeClr val="accent1"/>
                </a:solidFill>
                <a:latin typeface="Times New Roman" panose="02020603050405020304" pitchFamily="18" charset="0"/>
                <a:cs typeface="Times New Roman" panose="02020603050405020304" pitchFamily="18" charset="0"/>
              </a:rPr>
              <a:t>ưới</a:t>
            </a:r>
            <a:r>
              <a:rPr lang="en-US" altLang="en-US" sz="3600" b="1" dirty="0">
                <a:solidFill>
                  <a:schemeClr val="accent1"/>
                </a:solidFill>
                <a:latin typeface="Times New Roman" panose="02020603050405020304" pitchFamily="18" charset="0"/>
                <a:cs typeface="Times New Roman" panose="02020603050405020304" pitchFamily="18" charset="0"/>
              </a:rPr>
              <a:t> </a:t>
            </a:r>
            <a:r>
              <a:rPr lang="en-US" altLang="en-US" sz="3600" b="1" dirty="0" err="1">
                <a:solidFill>
                  <a:schemeClr val="accent1"/>
                </a:solidFill>
                <a:latin typeface="Times New Roman" panose="02020603050405020304" pitchFamily="18" charset="0"/>
                <a:cs typeface="Times New Roman" panose="02020603050405020304" pitchFamily="18" charset="0"/>
              </a:rPr>
              <a:t>ánh</a:t>
            </a:r>
            <a:r>
              <a:rPr lang="en-US" altLang="en-US" sz="3600" b="1" dirty="0">
                <a:solidFill>
                  <a:schemeClr val="accent1"/>
                </a:solidFill>
                <a:latin typeface="Times New Roman" panose="02020603050405020304" pitchFamily="18" charset="0"/>
                <a:cs typeface="Times New Roman" panose="02020603050405020304" pitchFamily="18" charset="0"/>
              </a:rPr>
              <a:t> d</a:t>
            </a:r>
            <a:r>
              <a:rPr lang="vi-VN" altLang="en-US" sz="3600" b="1" dirty="0">
                <a:solidFill>
                  <a:schemeClr val="accent1"/>
                </a:solidFill>
                <a:latin typeface="Times New Roman" panose="02020603050405020304" pitchFamily="18" charset="0"/>
                <a:cs typeface="Times New Roman" panose="02020603050405020304" pitchFamily="18" charset="0"/>
              </a:rPr>
              <a:t>ươ</a:t>
            </a:r>
            <a:r>
              <a:rPr lang="en-US" altLang="en-US" sz="3600" b="1" dirty="0">
                <a:solidFill>
                  <a:schemeClr val="accent1"/>
                </a:solidFill>
                <a:latin typeface="Times New Roman" panose="02020603050405020304" pitchFamily="18" charset="0"/>
                <a:cs typeface="Times New Roman" panose="02020603050405020304" pitchFamily="18" charset="0"/>
              </a:rPr>
              <a:t>ng </a:t>
            </a:r>
            <a:r>
              <a:rPr lang="en-US" altLang="en-US" sz="3600" b="1" dirty="0" err="1">
                <a:solidFill>
                  <a:schemeClr val="accent1"/>
                </a:solidFill>
                <a:latin typeface="Times New Roman" panose="02020603050405020304" pitchFamily="18" charset="0"/>
                <a:cs typeface="Times New Roman" panose="02020603050405020304" pitchFamily="18" charset="0"/>
              </a:rPr>
              <a:t>rực</a:t>
            </a:r>
            <a:r>
              <a:rPr lang="en-US" altLang="en-US" sz="3600" b="1" dirty="0">
                <a:solidFill>
                  <a:schemeClr val="accent1"/>
                </a:solidFill>
                <a:latin typeface="Times New Roman" panose="02020603050405020304" pitchFamily="18" charset="0"/>
                <a:cs typeface="Times New Roman" panose="02020603050405020304" pitchFamily="18" charset="0"/>
              </a:rPr>
              <a:t> </a:t>
            </a:r>
            <a:r>
              <a:rPr lang="en-US" altLang="en-US" sz="3600" b="1" dirty="0" err="1">
                <a:solidFill>
                  <a:schemeClr val="accent1"/>
                </a:solidFill>
                <a:latin typeface="Times New Roman" panose="02020603050405020304" pitchFamily="18" charset="0"/>
                <a:cs typeface="Times New Roman" panose="02020603050405020304" pitchFamily="18" charset="0"/>
              </a:rPr>
              <a:t>rỡ</a:t>
            </a:r>
            <a:r>
              <a:rPr lang="en-US" altLang="en-US" sz="3600" b="1" dirty="0">
                <a:solidFill>
                  <a:schemeClr val="accent1"/>
                </a:solidFill>
                <a:latin typeface="Times New Roman" panose="02020603050405020304" pitchFamily="18" charset="0"/>
                <a:cs typeface="Times New Roman" panose="02020603050405020304" pitchFamily="18" charset="0"/>
              </a:rPr>
              <a:t> </a:t>
            </a:r>
            <a:r>
              <a:rPr lang="en-US" altLang="en-US" sz="3600" b="1" dirty="0" err="1">
                <a:solidFill>
                  <a:schemeClr val="accent1"/>
                </a:solidFill>
                <a:latin typeface="Times New Roman" panose="02020603050405020304" pitchFamily="18" charset="0"/>
                <a:cs typeface="Times New Roman" panose="02020603050405020304" pitchFamily="18" charset="0"/>
              </a:rPr>
              <a:t>trên</a:t>
            </a:r>
            <a:r>
              <a:rPr lang="en-US" altLang="en-US" sz="3600" b="1" dirty="0">
                <a:solidFill>
                  <a:schemeClr val="accent1"/>
                </a:solidFill>
                <a:latin typeface="Times New Roman" panose="02020603050405020304" pitchFamily="18" charset="0"/>
                <a:cs typeface="Times New Roman" panose="02020603050405020304" pitchFamily="18" charset="0"/>
              </a:rPr>
              <a:t> </a:t>
            </a:r>
            <a:r>
              <a:rPr lang="en-US" altLang="en-US" sz="3600" b="1" dirty="0" err="1">
                <a:solidFill>
                  <a:schemeClr val="accent1"/>
                </a:solidFill>
                <a:latin typeface="Times New Roman" panose="02020603050405020304" pitchFamily="18" charset="0"/>
                <a:cs typeface="Times New Roman" panose="02020603050405020304" pitchFamily="18" charset="0"/>
              </a:rPr>
              <a:t>bầu</a:t>
            </a:r>
            <a:r>
              <a:rPr lang="en-US" altLang="en-US" sz="3600" b="1" dirty="0">
                <a:solidFill>
                  <a:schemeClr val="accent1"/>
                </a:solidFill>
                <a:latin typeface="Times New Roman" panose="02020603050405020304" pitchFamily="18" charset="0"/>
                <a:cs typeface="Times New Roman" panose="02020603050405020304" pitchFamily="18" charset="0"/>
              </a:rPr>
              <a:t> </a:t>
            </a:r>
            <a:r>
              <a:rPr lang="en-US" altLang="en-US" sz="3600" b="1" dirty="0" err="1">
                <a:solidFill>
                  <a:schemeClr val="accent1"/>
                </a:solidFill>
                <a:latin typeface="Times New Roman" panose="02020603050405020304" pitchFamily="18" charset="0"/>
                <a:cs typeface="Times New Roman" panose="02020603050405020304" pitchFamily="18" charset="0"/>
              </a:rPr>
              <a:t>trời</a:t>
            </a:r>
            <a:r>
              <a:rPr lang="en-US" altLang="en-US" sz="3600" b="1" dirty="0">
                <a:solidFill>
                  <a:schemeClr val="accent1"/>
                </a:solidFill>
                <a:latin typeface="Times New Roman" panose="02020603050405020304" pitchFamily="18" charset="0"/>
                <a:cs typeface="Times New Roman" panose="02020603050405020304" pitchFamily="18" charset="0"/>
              </a:rPr>
              <a:t> UNETI!</a:t>
            </a:r>
            <a:br>
              <a:rPr lang="en-US" altLang="en-US" sz="3600" b="1" dirty="0">
                <a:latin typeface="Times New Roman" panose="02020603050405020304" pitchFamily="18" charset="0"/>
                <a:cs typeface="Times New Roman" panose="02020603050405020304" pitchFamily="18" charset="0"/>
              </a:rPr>
            </a:br>
            <a:br>
              <a:rPr lang="en-US" altLang="en-US" sz="3600" b="1" dirty="0">
                <a:latin typeface="Times New Roman" panose="02020603050405020304" pitchFamily="18" charset="0"/>
                <a:cs typeface="Times New Roman" panose="02020603050405020304" pitchFamily="18" charset="0"/>
              </a:rPr>
            </a:br>
            <a:r>
              <a:rPr lang="vi-VN" altLang="en-US" sz="3600" b="1" dirty="0">
                <a:latin typeface="Times New Roman" panose="02020603050405020304" pitchFamily="18" charset="0"/>
                <a:cs typeface="Times New Roman" panose="02020603050405020304" pitchFamily="18" charset="0"/>
              </a:rPr>
              <a:t>"Hôm nay, chính thức cho một ngày khởi đầu của một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học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mới</a:t>
            </a:r>
            <a:r>
              <a:rPr lang="vi-VN"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hãy</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nhớ</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rằng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vi-VN" altLang="en-US" sz="3600" b="1" dirty="0">
                <a:latin typeface="Times New Roman" panose="02020603050405020304" pitchFamily="18" charset="0"/>
                <a:cs typeface="Times New Roman" panose="02020603050405020304" pitchFamily="18" charset="0"/>
              </a:rPr>
              <a:t>không đơn thuần là người hưởng thụ các giá trị, các thành quả của loài người, của bao thế hệ, </a:t>
            </a:r>
            <a:r>
              <a:rPr lang="en-US" altLang="en-US" sz="3600" b="1" dirty="0" err="1">
                <a:latin typeface="Times New Roman" panose="02020603050405020304" pitchFamily="18" charset="0"/>
                <a:cs typeface="Times New Roman" panose="02020603050405020304" pitchFamily="18" charset="0"/>
              </a:rPr>
              <a:t>chính</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mà</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không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phải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ai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khác</a:t>
            </a:r>
            <a:r>
              <a:rPr lang="en-US" altLang="en-US" sz="3600" b="1" dirty="0">
                <a:latin typeface="Times New Roman" panose="02020603050405020304" pitchFamily="18" charset="0"/>
                <a:cs typeface="Times New Roman" panose="02020603050405020304" pitchFamily="18" charset="0"/>
              </a:rPr>
              <a:t>, </a:t>
            </a:r>
            <a:r>
              <a:rPr lang="vi-VN" altLang="en-US" sz="3600" b="1" dirty="0">
                <a:latin typeface="Times New Roman" panose="02020603050405020304" pitchFamily="18" charset="0"/>
                <a:cs typeface="Times New Roman" panose="02020603050405020304" pitchFamily="18" charset="0"/>
              </a:rPr>
              <a:t>hãy bắt đầu tạo </a:t>
            </a:r>
            <a:r>
              <a:rPr lang="en-US" altLang="en-US" sz="3600" b="1" dirty="0" err="1">
                <a:latin typeface="Times New Roman" panose="02020603050405020304" pitchFamily="18" charset="0"/>
                <a:cs typeface="Times New Roman" panose="02020603050405020304" pitchFamily="18" charset="0"/>
              </a:rPr>
              <a:t>dựng</a:t>
            </a:r>
            <a:r>
              <a:rPr lang="vi-VN" altLang="en-US" sz="3600" b="1" dirty="0">
                <a:latin typeface="Times New Roman" panose="02020603050405020304" pitchFamily="18" charset="0"/>
                <a:cs typeface="Times New Roman" panose="02020603050405020304" pitchFamily="18" charset="0"/>
              </a:rPr>
              <a:t> các giá trị mới và bồi đắp các giá trị cho tương lai’’</a:t>
            </a:r>
            <a:endParaRPr lang="en-US" altLang="en-US" sz="3600" b="1"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A801A41D-BE37-CE4F-CFE5-F231A5852B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55176"/>
            <a:ext cx="4937172" cy="3429000"/>
          </a:xfrm>
          <a:prstGeom prst="rect">
            <a:avLst/>
          </a:prstGeom>
        </p:spPr>
      </p:pic>
    </p:spTree>
    <p:extLst>
      <p:ext uri="{BB962C8B-B14F-4D97-AF65-F5344CB8AC3E}">
        <p14:creationId xmlns:p14="http://schemas.microsoft.com/office/powerpoint/2010/main" val="1174494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172E-6B62-4C93-A4E9-FA8F21BC216E}"/>
              </a:ext>
            </a:extLst>
          </p:cNvPr>
          <p:cNvSpPr>
            <a:spLocks noGrp="1"/>
          </p:cNvSpPr>
          <p:nvPr>
            <p:ph type="ctrTitle"/>
          </p:nvPr>
        </p:nvSpPr>
        <p:spPr>
          <a:xfrm>
            <a:off x="609600" y="1432560"/>
            <a:ext cx="5486400" cy="3215640"/>
          </a:xfrm>
        </p:spPr>
        <p:txBody>
          <a:bodyPr>
            <a:normAutofit fontScale="90000"/>
          </a:bodyPr>
          <a:lstStyle/>
          <a:p>
            <a:pPr algn="just"/>
            <a:r>
              <a:rPr lang="vi-VN" sz="3200" b="1" i="1" dirty="0">
                <a:solidFill>
                  <a:srgbClr val="FF0000"/>
                </a:solidFill>
                <a:effectLst/>
                <a:latin typeface="Times New Roman (Headings)"/>
              </a:rPr>
              <a:t>Từ hôm nay, các em đ</a:t>
            </a:r>
            <a:r>
              <a:rPr lang="en-US" sz="3200" b="1" i="1" dirty="0">
                <a:solidFill>
                  <a:srgbClr val="FF0000"/>
                </a:solidFill>
                <a:latin typeface="Times New Roman (Headings)"/>
              </a:rPr>
              <a:t>ang </a:t>
            </a:r>
            <a:r>
              <a:rPr lang="en-US" sz="3200" b="1" i="1" dirty="0" err="1">
                <a:solidFill>
                  <a:srgbClr val="FF0000"/>
                </a:solidFill>
                <a:latin typeface="Times New Roman (Headings)"/>
              </a:rPr>
              <a:t>khởi</a:t>
            </a:r>
            <a:r>
              <a:rPr lang="vi-VN" sz="3200" b="1" i="1" dirty="0">
                <a:solidFill>
                  <a:srgbClr val="FF0000"/>
                </a:solidFill>
                <a:effectLst/>
                <a:latin typeface="Times New Roman (Headings)"/>
              </a:rPr>
              <a:t> đầu của một cuộc hành trình đầy gian nan vì những vinh quang phía trước. Hãy </a:t>
            </a:r>
            <a:r>
              <a:rPr lang="en-US" sz="3200" b="1" i="1" dirty="0">
                <a:solidFill>
                  <a:srgbClr val="FF0000"/>
                </a:solidFill>
                <a:latin typeface="Times New Roman (Headings)"/>
              </a:rPr>
              <a:t>g</a:t>
            </a:r>
            <a:r>
              <a:rPr lang="vi-VN" sz="3200" b="1" i="1" dirty="0">
                <a:solidFill>
                  <a:srgbClr val="FF0000"/>
                </a:solidFill>
                <a:effectLst/>
                <a:latin typeface="Times New Roman (Headings)"/>
              </a:rPr>
              <a:t>ạt bỏ những níu kéo lỗi thời để </a:t>
            </a:r>
            <a:r>
              <a:rPr lang="en-US" sz="3200" b="1" i="1" dirty="0" err="1">
                <a:solidFill>
                  <a:srgbClr val="FF0000"/>
                </a:solidFill>
                <a:effectLst/>
                <a:latin typeface="Times New Roman (Headings)"/>
              </a:rPr>
              <a:t>tạo</a:t>
            </a:r>
            <a:r>
              <a:rPr lang="vi-VN" sz="3200" b="1" i="1" dirty="0">
                <a:solidFill>
                  <a:srgbClr val="FF0000"/>
                </a:solidFill>
                <a:effectLst/>
                <a:latin typeface="Times New Roman (Headings)"/>
              </a:rPr>
              <a:t> nên giá trị, đó</a:t>
            </a:r>
            <a:r>
              <a:rPr lang="en-US" sz="3200" b="1" i="1" dirty="0">
                <a:solidFill>
                  <a:srgbClr val="FF0000"/>
                </a:solidFill>
                <a:effectLst/>
                <a:latin typeface="Times New Roman (Headings)"/>
              </a:rPr>
              <a:t> </a:t>
            </a:r>
            <a:r>
              <a:rPr lang="en-US" sz="3200" b="1" i="1" dirty="0" err="1">
                <a:solidFill>
                  <a:srgbClr val="FF0000"/>
                </a:solidFill>
                <a:effectLst/>
                <a:latin typeface="Times New Roman (Headings)"/>
              </a:rPr>
              <a:t>không</a:t>
            </a:r>
            <a:r>
              <a:rPr lang="en-US" sz="3200" b="1" i="1" dirty="0">
                <a:solidFill>
                  <a:srgbClr val="FF0000"/>
                </a:solidFill>
                <a:effectLst/>
                <a:latin typeface="Times New Roman (Headings)"/>
              </a:rPr>
              <a:t> </a:t>
            </a:r>
            <a:r>
              <a:rPr lang="en-US" sz="3200" b="1" i="1" dirty="0" err="1">
                <a:solidFill>
                  <a:srgbClr val="FF0000"/>
                </a:solidFill>
                <a:effectLst/>
                <a:latin typeface="Times New Roman (Headings)"/>
              </a:rPr>
              <a:t>những</a:t>
            </a:r>
            <a:r>
              <a:rPr lang="en-US" sz="3200" b="1" i="1" dirty="0">
                <a:solidFill>
                  <a:srgbClr val="FF0000"/>
                </a:solidFill>
                <a:effectLst/>
                <a:latin typeface="Times New Roman (Headings)"/>
              </a:rPr>
              <a:t> </a:t>
            </a:r>
            <a:r>
              <a:rPr lang="en-US" sz="3200" b="1" i="1" dirty="0" err="1">
                <a:solidFill>
                  <a:srgbClr val="FF0000"/>
                </a:solidFill>
                <a:effectLst/>
                <a:latin typeface="Times New Roman (Headings)"/>
              </a:rPr>
              <a:t>là</a:t>
            </a:r>
            <a:r>
              <a:rPr lang="en-US" sz="3200" b="1" i="1" dirty="0">
                <a:solidFill>
                  <a:srgbClr val="FF0000"/>
                </a:solidFill>
                <a:latin typeface="Times New Roman (Headings)"/>
              </a:rPr>
              <a:t> </a:t>
            </a:r>
            <a:r>
              <a:rPr lang="en-US" sz="3200" b="1" i="1" dirty="0" err="1">
                <a:solidFill>
                  <a:srgbClr val="FF0000"/>
                </a:solidFill>
                <a:latin typeface="Times New Roman (Headings)"/>
              </a:rPr>
              <a:t>trách</a:t>
            </a:r>
            <a:r>
              <a:rPr lang="en-US" sz="3200" b="1" i="1" dirty="0">
                <a:solidFill>
                  <a:srgbClr val="FF0000"/>
                </a:solidFill>
                <a:latin typeface="Times New Roman (Headings)"/>
              </a:rPr>
              <a:t> </a:t>
            </a:r>
            <a:r>
              <a:rPr lang="en-US" sz="3200" b="1" i="1" dirty="0" err="1">
                <a:solidFill>
                  <a:srgbClr val="FF0000"/>
                </a:solidFill>
                <a:latin typeface="Times New Roman (Headings)"/>
              </a:rPr>
              <a:t>nhiệm</a:t>
            </a:r>
            <a:r>
              <a:rPr lang="en-US" sz="3200" b="1" i="1" dirty="0">
                <a:solidFill>
                  <a:srgbClr val="FF0000"/>
                </a:solidFill>
                <a:latin typeface="Times New Roman (Headings)"/>
              </a:rPr>
              <a:t>, </a:t>
            </a:r>
            <a:r>
              <a:rPr lang="en-US" sz="3200" b="1" i="1" dirty="0" err="1">
                <a:solidFill>
                  <a:srgbClr val="FF0000"/>
                </a:solidFill>
                <a:latin typeface="Times New Roman (Headings)"/>
              </a:rPr>
              <a:t>nghĩa</a:t>
            </a:r>
            <a:r>
              <a:rPr lang="en-US" sz="3200" b="1" i="1" dirty="0">
                <a:solidFill>
                  <a:srgbClr val="FF0000"/>
                </a:solidFill>
                <a:latin typeface="Times New Roman (Headings)"/>
              </a:rPr>
              <a:t> </a:t>
            </a:r>
            <a:r>
              <a:rPr lang="en-US" sz="3200" b="1" i="1" dirty="0" err="1">
                <a:solidFill>
                  <a:srgbClr val="FF0000"/>
                </a:solidFill>
                <a:latin typeface="Times New Roman (Headings)"/>
              </a:rPr>
              <a:t>vụ</a:t>
            </a:r>
            <a:r>
              <a:rPr lang="en-US" sz="3200" b="1" i="1" dirty="0">
                <a:solidFill>
                  <a:srgbClr val="FF0000"/>
                </a:solidFill>
                <a:latin typeface="Times New Roman (Headings)"/>
              </a:rPr>
              <a:t> </a:t>
            </a:r>
            <a:r>
              <a:rPr lang="en-US" sz="3200" b="1" i="1" dirty="0" err="1">
                <a:solidFill>
                  <a:srgbClr val="FF0000"/>
                </a:solidFill>
                <a:latin typeface="Times New Roman (Headings)"/>
              </a:rPr>
              <a:t>mà</a:t>
            </a:r>
            <a:r>
              <a:rPr lang="en-US" sz="3200" b="1" i="1" dirty="0">
                <a:solidFill>
                  <a:srgbClr val="FF0000"/>
                </a:solidFill>
                <a:latin typeface="Times New Roman (Headings)"/>
              </a:rPr>
              <a:t> </a:t>
            </a:r>
            <a:r>
              <a:rPr lang="en-US" sz="3200" b="1" i="1" dirty="0" err="1">
                <a:solidFill>
                  <a:srgbClr val="FF0000"/>
                </a:solidFill>
                <a:latin typeface="Times New Roman (Headings)"/>
              </a:rPr>
              <a:t>còn</a:t>
            </a:r>
            <a:r>
              <a:rPr lang="en-US" sz="3200" b="1" i="1" dirty="0">
                <a:solidFill>
                  <a:srgbClr val="FF0000"/>
                </a:solidFill>
                <a:latin typeface="Times New Roman (Headings)"/>
              </a:rPr>
              <a:t> </a:t>
            </a:r>
            <a:r>
              <a:rPr lang="en-US" sz="3200" b="1" i="1" dirty="0" err="1">
                <a:solidFill>
                  <a:srgbClr val="FF0000"/>
                </a:solidFill>
                <a:latin typeface="Times New Roman (Headings)"/>
              </a:rPr>
              <a:t>là</a:t>
            </a:r>
            <a:r>
              <a:rPr lang="en-US" sz="3200" b="1" i="1" dirty="0">
                <a:solidFill>
                  <a:srgbClr val="FF0000"/>
                </a:solidFill>
                <a:latin typeface="Times New Roman (Headings)"/>
              </a:rPr>
              <a:t> </a:t>
            </a:r>
            <a:r>
              <a:rPr lang="en-US" sz="3200" b="1" i="1" dirty="0" err="1">
                <a:solidFill>
                  <a:srgbClr val="FF0000"/>
                </a:solidFill>
                <a:latin typeface="Times New Roman (Headings)"/>
              </a:rPr>
              <a:t>mệnh</a:t>
            </a:r>
            <a:r>
              <a:rPr lang="en-US" sz="3200" b="1" i="1" dirty="0">
                <a:solidFill>
                  <a:srgbClr val="FF0000"/>
                </a:solidFill>
                <a:latin typeface="Times New Roman (Headings)"/>
              </a:rPr>
              <a:t> </a:t>
            </a:r>
            <a:r>
              <a:rPr lang="en-US" sz="3200" b="1" i="1" dirty="0" err="1">
                <a:solidFill>
                  <a:srgbClr val="FF0000"/>
                </a:solidFill>
                <a:latin typeface="Times New Roman (Headings)"/>
              </a:rPr>
              <a:t>lệnh</a:t>
            </a:r>
            <a:r>
              <a:rPr lang="en-US" sz="3200" b="1" i="1" dirty="0">
                <a:solidFill>
                  <a:srgbClr val="FF0000"/>
                </a:solidFill>
                <a:latin typeface="Times New Roman (Headings)"/>
              </a:rPr>
              <a:t> </a:t>
            </a:r>
            <a:r>
              <a:rPr lang="en-US" sz="3200" b="1" i="1" dirty="0" err="1">
                <a:solidFill>
                  <a:srgbClr val="FF0000"/>
                </a:solidFill>
                <a:latin typeface="Times New Roman (Headings)"/>
              </a:rPr>
              <a:t>từ</a:t>
            </a:r>
            <a:r>
              <a:rPr lang="en-US" sz="3200" b="1" i="1" dirty="0">
                <a:solidFill>
                  <a:srgbClr val="FF0000"/>
                </a:solidFill>
                <a:latin typeface="Times New Roman (Headings)"/>
              </a:rPr>
              <a:t> </a:t>
            </a:r>
            <a:r>
              <a:rPr lang="en-US" sz="3200" b="1" i="1" dirty="0" err="1">
                <a:solidFill>
                  <a:srgbClr val="FF0000"/>
                </a:solidFill>
                <a:latin typeface="Times New Roman (Headings)"/>
              </a:rPr>
              <a:t>trái</a:t>
            </a:r>
            <a:r>
              <a:rPr lang="en-US" sz="3200" b="1" i="1" dirty="0">
                <a:solidFill>
                  <a:srgbClr val="FF0000"/>
                </a:solidFill>
                <a:latin typeface="Times New Roman (Headings)"/>
              </a:rPr>
              <a:t> </a:t>
            </a:r>
            <a:r>
              <a:rPr lang="en-US" sz="3200" b="1" i="1" dirty="0" err="1">
                <a:solidFill>
                  <a:srgbClr val="FF0000"/>
                </a:solidFill>
                <a:latin typeface="Times New Roman (Headings)"/>
              </a:rPr>
              <a:t>tim</a:t>
            </a:r>
            <a:r>
              <a:rPr lang="en-US" sz="3200" b="1" i="1" dirty="0">
                <a:solidFill>
                  <a:srgbClr val="FF0000"/>
                </a:solidFill>
                <a:latin typeface="Times New Roman (Headings)"/>
              </a:rPr>
              <a:t> </a:t>
            </a:r>
            <a:r>
              <a:rPr lang="en-US" sz="3200" b="1" dirty="0" err="1">
                <a:solidFill>
                  <a:srgbClr val="FF0000"/>
                </a:solidFill>
                <a:effectLst/>
                <a:latin typeface="Times New Roman (Headings)"/>
              </a:rPr>
              <a:t>của</a:t>
            </a:r>
            <a:r>
              <a:rPr lang="en-US" sz="3200" b="1" dirty="0">
                <a:solidFill>
                  <a:srgbClr val="FF0000"/>
                </a:solidFill>
                <a:effectLst/>
                <a:latin typeface="Times New Roman (Headings)"/>
              </a:rPr>
              <a:t> </a:t>
            </a:r>
            <a:r>
              <a:rPr lang="en-US" sz="3200" b="1" dirty="0" err="1">
                <a:solidFill>
                  <a:srgbClr val="FF0000"/>
                </a:solidFill>
                <a:effectLst/>
                <a:latin typeface="Times New Roman (Headings)"/>
              </a:rPr>
              <a:t>sinh</a:t>
            </a:r>
            <a:r>
              <a:rPr lang="en-US" sz="3200" b="1" dirty="0">
                <a:solidFill>
                  <a:srgbClr val="FF0000"/>
                </a:solidFill>
                <a:effectLst/>
                <a:latin typeface="Times New Roman (Headings)"/>
              </a:rPr>
              <a:t> </a:t>
            </a:r>
            <a:r>
              <a:rPr lang="en-US" sz="3200" b="1" dirty="0" err="1">
                <a:solidFill>
                  <a:srgbClr val="FF0000"/>
                </a:solidFill>
                <a:effectLst/>
                <a:latin typeface="Times New Roman (Headings)"/>
              </a:rPr>
              <a:t>viên</a:t>
            </a:r>
            <a:r>
              <a:rPr lang="en-US" sz="3200" b="1" dirty="0">
                <a:solidFill>
                  <a:srgbClr val="FF0000"/>
                </a:solidFill>
                <a:effectLst/>
                <a:latin typeface="Times New Roman (Headings)"/>
              </a:rPr>
              <a:t> </a:t>
            </a:r>
            <a:r>
              <a:rPr lang="en-US" sz="3200" b="1" i="1" dirty="0">
                <a:solidFill>
                  <a:srgbClr val="FF0000"/>
                </a:solidFill>
                <a:effectLst/>
                <a:latin typeface="Times New Roman (Headings)"/>
              </a:rPr>
              <a:t>tr</a:t>
            </a:r>
            <a:r>
              <a:rPr lang="vi-VN" sz="3200" b="1" i="1" dirty="0">
                <a:solidFill>
                  <a:srgbClr val="FF0000"/>
                </a:solidFill>
                <a:effectLst/>
                <a:latin typeface="Times New Roman (Headings)"/>
              </a:rPr>
              <a:t>ư</a:t>
            </a:r>
            <a:r>
              <a:rPr lang="en-US" sz="3200" b="1" i="1" dirty="0" err="1">
                <a:solidFill>
                  <a:srgbClr val="FF0000"/>
                </a:solidFill>
                <a:latin typeface="Times New Roman (Headings)"/>
              </a:rPr>
              <a:t>ờng</a:t>
            </a:r>
            <a:r>
              <a:rPr lang="en-US" sz="3200" b="1" i="1" dirty="0">
                <a:solidFill>
                  <a:srgbClr val="FF0000"/>
                </a:solidFill>
                <a:latin typeface="Times New Roman (Headings)"/>
              </a:rPr>
              <a:t> UNETI </a:t>
            </a:r>
            <a:r>
              <a:rPr lang="en-US" sz="3200" b="1" i="1" dirty="0" err="1">
                <a:solidFill>
                  <a:srgbClr val="FF0000"/>
                </a:solidFill>
                <a:latin typeface="Times New Roman (Headings)"/>
              </a:rPr>
              <a:t>chúng</a:t>
            </a:r>
            <a:r>
              <a:rPr lang="en-US" sz="3200" b="1" i="1" dirty="0">
                <a:solidFill>
                  <a:srgbClr val="FF0000"/>
                </a:solidFill>
                <a:latin typeface="Times New Roman (Headings)"/>
              </a:rPr>
              <a:t> ta</a:t>
            </a:r>
            <a:endParaRPr lang="en-US" sz="3200" b="1" dirty="0">
              <a:solidFill>
                <a:srgbClr val="FF0000"/>
              </a:solidFill>
              <a:latin typeface="Times New Roman (Headings)"/>
            </a:endParaRPr>
          </a:p>
        </p:txBody>
      </p:sp>
      <p:pic>
        <p:nvPicPr>
          <p:cNvPr id="9" name="Picture 8">
            <a:extLst>
              <a:ext uri="{FF2B5EF4-FFF2-40B4-BE49-F238E27FC236}">
                <a16:creationId xmlns:a16="http://schemas.microsoft.com/office/drawing/2014/main" id="{DC882FBD-0D7B-4CEB-B898-182B4E7EC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6513" y="361315"/>
            <a:ext cx="5607367" cy="5978525"/>
          </a:xfrm>
          <a:prstGeom prst="rect">
            <a:avLst/>
          </a:prstGeom>
        </p:spPr>
      </p:pic>
    </p:spTree>
    <p:extLst>
      <p:ext uri="{BB962C8B-B14F-4D97-AF65-F5344CB8AC3E}">
        <p14:creationId xmlns:p14="http://schemas.microsoft.com/office/powerpoint/2010/main" val="283467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3A786-688B-4A5F-803E-F12951CDFABB}"/>
              </a:ext>
            </a:extLst>
          </p:cNvPr>
          <p:cNvSpPr>
            <a:spLocks noGrp="1"/>
          </p:cNvSpPr>
          <p:nvPr>
            <p:ph type="title"/>
          </p:nvPr>
        </p:nvSpPr>
        <p:spPr>
          <a:xfrm>
            <a:off x="2819400" y="336550"/>
            <a:ext cx="6705600" cy="577850"/>
          </a:xfrm>
        </p:spPr>
        <p:txBody>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GIỚI THIỆU</a:t>
            </a:r>
            <a:endParaRPr lang="en-US" sz="2800" b="1" dirty="0">
              <a:latin typeface="Times New Roman" panose="02020603050405020304" pitchFamily="18" charset="0"/>
              <a:cs typeface="Times New Roman" panose="02020603050405020304" pitchFamily="18" charset="0"/>
            </a:endParaRPr>
          </a:p>
        </p:txBody>
      </p:sp>
      <p:sp>
        <p:nvSpPr>
          <p:cNvPr id="11" name="Content Placeholder 10">
            <a:extLst>
              <a:ext uri="{FF2B5EF4-FFF2-40B4-BE49-F238E27FC236}">
                <a16:creationId xmlns:a16="http://schemas.microsoft.com/office/drawing/2014/main" id="{AC18C499-35CB-4C21-9F94-14BA8BC5C774}"/>
              </a:ext>
            </a:extLst>
          </p:cNvPr>
          <p:cNvSpPr>
            <a:spLocks noGrp="1"/>
          </p:cNvSpPr>
          <p:nvPr>
            <p:ph idx="1"/>
          </p:nvPr>
        </p:nvSpPr>
        <p:spPr>
          <a:xfrm>
            <a:off x="900113" y="1628774"/>
            <a:ext cx="10744200" cy="4467225"/>
          </a:xfrm>
        </p:spPr>
        <p:txBody>
          <a:bodyPr>
            <a:normAutofit/>
          </a:bodyPr>
          <a:lstStyle/>
          <a:p>
            <a:pPr marL="0" indent="0" algn="just">
              <a:lnSpc>
                <a:spcPct val="120000"/>
              </a:lnSpc>
              <a:spcBef>
                <a:spcPts val="0"/>
              </a:spcBef>
              <a:spcAft>
                <a:spcPts val="600"/>
              </a:spcAft>
              <a:buNone/>
              <a:defRPr/>
            </a:pP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Thực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chủ</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trương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Đảng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ủy</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BGH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Nhà</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ĐH KT-KTCN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triển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khai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tuần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SHCD-SV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đầu</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năm</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học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2026-2027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nội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dung: </a:t>
            </a:r>
            <a:r>
              <a:rPr lang="en-US" sz="4300"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vi-VN"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Tăng cường công tác giáo dục chính trị tư tưởng cho sinh viên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vi-VN"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UNETI,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trong</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giai</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đoạn</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nay</a:t>
            </a:r>
            <a:r>
              <a:rPr lang="en-US" sz="43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sz="38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148" name="Slide Number Placeholder 3">
            <a:extLst>
              <a:ext uri="{FF2B5EF4-FFF2-40B4-BE49-F238E27FC236}">
                <a16:creationId xmlns:a16="http://schemas.microsoft.com/office/drawing/2014/main" id="{E4A95E70-8396-4060-9BA7-1ACAFDD795F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371840D-8494-45EA-859D-85E94DD9FC15}" type="slidenum">
              <a:rPr lang="en-US" altLang="en-US" sz="1400"/>
              <a:pPr>
                <a:spcBef>
                  <a:spcPct val="0"/>
                </a:spcBef>
                <a:buClrTx/>
                <a:buSzTx/>
                <a:buFontTx/>
                <a:buNone/>
              </a:pPr>
              <a:t>4</a:t>
            </a:fld>
            <a:endParaRPr lang="en-US" altLang="en-US" sz="1400"/>
          </a:p>
        </p:txBody>
      </p:sp>
    </p:spTree>
    <p:extLst>
      <p:ext uri="{BB962C8B-B14F-4D97-AF65-F5344CB8AC3E}">
        <p14:creationId xmlns:p14="http://schemas.microsoft.com/office/powerpoint/2010/main" val="352127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circle(in)">
                                      <p:cBhvr>
                                        <p:cTn id="12"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C072-7C94-4B51-A793-C04DAF2A0DC2}"/>
              </a:ext>
            </a:extLst>
          </p:cNvPr>
          <p:cNvSpPr>
            <a:spLocks noGrp="1"/>
          </p:cNvSpPr>
          <p:nvPr>
            <p:ph type="title"/>
          </p:nvPr>
        </p:nvSpPr>
        <p:spPr>
          <a:xfrm>
            <a:off x="4084320" y="335281"/>
            <a:ext cx="7156450" cy="504825"/>
          </a:xfrm>
        </p:spPr>
        <p:txBody>
          <a:bodyPr>
            <a:normAutofit/>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NỘI DUNG</a:t>
            </a:r>
            <a:endParaRPr lang="en-US" sz="4000" dirty="0"/>
          </a:p>
        </p:txBody>
      </p:sp>
      <p:sp>
        <p:nvSpPr>
          <p:cNvPr id="3" name="Content Placeholder 2">
            <a:extLst>
              <a:ext uri="{FF2B5EF4-FFF2-40B4-BE49-F238E27FC236}">
                <a16:creationId xmlns:a16="http://schemas.microsoft.com/office/drawing/2014/main" id="{6BDAF5A3-785C-4B4F-8E97-8294CE4FFD2D}"/>
              </a:ext>
            </a:extLst>
          </p:cNvPr>
          <p:cNvSpPr>
            <a:spLocks noGrp="1"/>
          </p:cNvSpPr>
          <p:nvPr>
            <p:ph idx="1"/>
          </p:nvPr>
        </p:nvSpPr>
        <p:spPr>
          <a:xfrm>
            <a:off x="2514600" y="1074738"/>
            <a:ext cx="9540240" cy="5630862"/>
          </a:xfrm>
          <a:solidFill>
            <a:schemeClr val="accent1">
              <a:lumMod val="20000"/>
              <a:lumOff val="80000"/>
            </a:schemeClr>
          </a:solidFill>
        </p:spPr>
        <p:txBody>
          <a:bodyPr>
            <a:noAutofit/>
          </a:bodyPr>
          <a:lstStyle/>
          <a:p>
            <a:pPr marL="514350" indent="-514350" algn="just" fontAlgn="base">
              <a:buAutoNum type="arabicPeriod"/>
            </a:pPr>
            <a:r>
              <a:rPr lang="en-US" b="1" dirty="0" err="1">
                <a:solidFill>
                  <a:schemeClr val="accent1"/>
                </a:solidFill>
              </a:rPr>
              <a:t>Tầm</a:t>
            </a:r>
            <a:r>
              <a:rPr lang="en-US" b="1" dirty="0">
                <a:solidFill>
                  <a:schemeClr val="accent1"/>
                </a:solidFill>
              </a:rPr>
              <a:t> </a:t>
            </a:r>
            <a:r>
              <a:rPr lang="en-US" b="1" dirty="0" err="1">
                <a:solidFill>
                  <a:schemeClr val="accent1"/>
                </a:solidFill>
              </a:rPr>
              <a:t>quan</a:t>
            </a:r>
            <a:r>
              <a:rPr lang="en-US" b="1" dirty="0">
                <a:solidFill>
                  <a:schemeClr val="accent1"/>
                </a:solidFill>
              </a:rPr>
              <a:t> </a:t>
            </a:r>
            <a:r>
              <a:rPr lang="en-US" b="1" dirty="0" err="1">
                <a:solidFill>
                  <a:schemeClr val="accent1"/>
                </a:solidFill>
              </a:rPr>
              <a:t>trọng</a:t>
            </a:r>
            <a:r>
              <a:rPr lang="en-US" b="1" dirty="0">
                <a:solidFill>
                  <a:schemeClr val="accent1"/>
                </a:solidFill>
              </a:rPr>
              <a:t> </a:t>
            </a:r>
            <a:r>
              <a:rPr lang="en-US" b="1" dirty="0" err="1">
                <a:solidFill>
                  <a:schemeClr val="accent1"/>
                </a:solidFill>
              </a:rPr>
              <a:t>của</a:t>
            </a:r>
            <a:r>
              <a:rPr lang="en-US" b="1" dirty="0">
                <a:solidFill>
                  <a:schemeClr val="accent1"/>
                </a:solidFill>
              </a:rPr>
              <a:t> </a:t>
            </a:r>
            <a:r>
              <a:rPr lang="en-US" b="1" dirty="0" err="1">
                <a:solidFill>
                  <a:schemeClr val="accent1"/>
                </a:solidFill>
              </a:rPr>
              <a:t>công</a:t>
            </a:r>
            <a:r>
              <a:rPr lang="en-US" b="1" dirty="0">
                <a:solidFill>
                  <a:schemeClr val="accent1"/>
                </a:solidFill>
              </a:rPr>
              <a:t> </a:t>
            </a:r>
            <a:r>
              <a:rPr lang="en-US" b="1" dirty="0" err="1">
                <a:solidFill>
                  <a:schemeClr val="accent1"/>
                </a:solidFill>
              </a:rPr>
              <a:t>tác</a:t>
            </a:r>
            <a:r>
              <a:rPr lang="en-US" b="1" dirty="0">
                <a:solidFill>
                  <a:schemeClr val="accent1"/>
                </a:solidFill>
              </a:rPr>
              <a:t> </a:t>
            </a:r>
            <a:r>
              <a:rPr lang="en-US" b="1" dirty="0" err="1">
                <a:solidFill>
                  <a:schemeClr val="accent1"/>
                </a:solidFill>
              </a:rPr>
              <a:t>giáo</a:t>
            </a:r>
            <a:r>
              <a:rPr lang="en-US" b="1" dirty="0">
                <a:solidFill>
                  <a:schemeClr val="accent1"/>
                </a:solidFill>
              </a:rPr>
              <a:t> </a:t>
            </a:r>
            <a:r>
              <a:rPr lang="en-US" b="1" dirty="0" err="1">
                <a:solidFill>
                  <a:schemeClr val="accent1"/>
                </a:solidFill>
              </a:rPr>
              <a:t>dục</a:t>
            </a:r>
            <a:r>
              <a:rPr lang="en-US" b="1" dirty="0">
                <a:solidFill>
                  <a:schemeClr val="accent1"/>
                </a:solidFill>
              </a:rPr>
              <a:t> </a:t>
            </a:r>
            <a:r>
              <a:rPr lang="en-US" b="1" dirty="0" err="1">
                <a:solidFill>
                  <a:schemeClr val="accent1"/>
                </a:solidFill>
              </a:rPr>
              <a:t>chính</a:t>
            </a:r>
            <a:r>
              <a:rPr lang="en-US" b="1" dirty="0">
                <a:solidFill>
                  <a:schemeClr val="accent1"/>
                </a:solidFill>
              </a:rPr>
              <a:t> </a:t>
            </a:r>
            <a:r>
              <a:rPr lang="en-US" b="1" dirty="0" err="1">
                <a:solidFill>
                  <a:schemeClr val="accent1"/>
                </a:solidFill>
              </a:rPr>
              <a:t>trị</a:t>
            </a:r>
            <a:r>
              <a:rPr lang="en-US" b="1" dirty="0">
                <a:solidFill>
                  <a:schemeClr val="accent1"/>
                </a:solidFill>
              </a:rPr>
              <a:t> </a:t>
            </a:r>
            <a:r>
              <a:rPr lang="en-US" b="1" dirty="0" err="1">
                <a:solidFill>
                  <a:schemeClr val="accent1"/>
                </a:solidFill>
              </a:rPr>
              <a:t>tư</a:t>
            </a:r>
            <a:r>
              <a:rPr lang="en-US" b="1" dirty="0">
                <a:solidFill>
                  <a:schemeClr val="accent1"/>
                </a:solidFill>
              </a:rPr>
              <a:t> </a:t>
            </a:r>
            <a:r>
              <a:rPr lang="en-US" b="1" dirty="0" err="1">
                <a:solidFill>
                  <a:schemeClr val="accent1"/>
                </a:solidFill>
              </a:rPr>
              <a:t>tưởng</a:t>
            </a:r>
            <a:r>
              <a:rPr lang="en-US" b="1" dirty="0">
                <a:solidFill>
                  <a:schemeClr val="accent1"/>
                </a:solidFill>
              </a:rPr>
              <a:t>.</a:t>
            </a:r>
          </a:p>
          <a:p>
            <a:pPr marL="0" indent="0" algn="just" fontAlgn="base">
              <a:buNone/>
            </a:pPr>
            <a:r>
              <a:rPr lang="en-US" dirty="0" err="1"/>
              <a:t>Các</a:t>
            </a:r>
            <a:r>
              <a:rPr lang="en-US" dirty="0"/>
              <a:t> </a:t>
            </a:r>
            <a:r>
              <a:rPr lang="en-US" dirty="0" err="1"/>
              <a:t>cơ</a:t>
            </a:r>
            <a:r>
              <a:rPr lang="en-US" dirty="0"/>
              <a:t> </a:t>
            </a:r>
            <a:r>
              <a:rPr lang="en-US" dirty="0" err="1"/>
              <a:t>sở</a:t>
            </a:r>
            <a:r>
              <a:rPr lang="en-US" dirty="0"/>
              <a:t> </a:t>
            </a:r>
            <a:r>
              <a:rPr lang="en-US" dirty="0" err="1"/>
              <a:t>giáo</a:t>
            </a:r>
            <a:r>
              <a:rPr lang="en-US" dirty="0"/>
              <a:t> </a:t>
            </a:r>
            <a:r>
              <a:rPr lang="en-US" dirty="0" err="1"/>
              <a:t>dục</a:t>
            </a:r>
            <a:r>
              <a:rPr lang="en-US" dirty="0"/>
              <a:t> </a:t>
            </a:r>
            <a:r>
              <a:rPr lang="en-US" dirty="0" err="1"/>
              <a:t>là</a:t>
            </a:r>
            <a:r>
              <a:rPr lang="en-US" dirty="0"/>
              <a:t> </a:t>
            </a:r>
            <a:r>
              <a:rPr lang="en-US" dirty="0" err="1"/>
              <a:t>nơi</a:t>
            </a:r>
            <a:r>
              <a:rPr lang="en-US" dirty="0"/>
              <a:t> </a:t>
            </a:r>
            <a:r>
              <a:rPr lang="en-US" dirty="0" err="1"/>
              <a:t>tập</a:t>
            </a:r>
            <a:r>
              <a:rPr lang="en-US" dirty="0"/>
              <a:t> </a:t>
            </a:r>
            <a:r>
              <a:rPr lang="en-US" dirty="0" err="1"/>
              <a:t>hợp</a:t>
            </a:r>
            <a:r>
              <a:rPr lang="en-US" dirty="0"/>
              <a:t> </a:t>
            </a:r>
            <a:r>
              <a:rPr lang="en-US" dirty="0" err="1"/>
              <a:t>đội</a:t>
            </a:r>
            <a:r>
              <a:rPr lang="en-US" dirty="0"/>
              <a:t> </a:t>
            </a:r>
            <a:r>
              <a:rPr lang="en-US" dirty="0" err="1"/>
              <a:t>ngũ</a:t>
            </a:r>
            <a:r>
              <a:rPr lang="en-US" dirty="0"/>
              <a:t> </a:t>
            </a:r>
            <a:r>
              <a:rPr lang="en-US" dirty="0" err="1"/>
              <a:t>trí</a:t>
            </a:r>
            <a:r>
              <a:rPr lang="en-US" dirty="0"/>
              <a:t> </a:t>
            </a:r>
            <a:r>
              <a:rPr lang="en-US" dirty="0" err="1"/>
              <a:t>thức</a:t>
            </a:r>
            <a:r>
              <a:rPr lang="en-US" dirty="0"/>
              <a:t> </a:t>
            </a:r>
            <a:r>
              <a:rPr lang="en-US" dirty="0" err="1"/>
              <a:t>là</a:t>
            </a:r>
            <a:r>
              <a:rPr lang="en-US" dirty="0"/>
              <a:t> </a:t>
            </a:r>
            <a:r>
              <a:rPr lang="en-US" dirty="0" err="1"/>
              <a:t>thầy</a:t>
            </a:r>
            <a:r>
              <a:rPr lang="en-US" dirty="0"/>
              <a:t> </a:t>
            </a:r>
            <a:r>
              <a:rPr lang="en-US" dirty="0" err="1"/>
              <a:t>giáo</a:t>
            </a:r>
            <a:r>
              <a:rPr lang="en-US" dirty="0"/>
              <a:t>, </a:t>
            </a:r>
            <a:r>
              <a:rPr lang="en-US" dirty="0" err="1"/>
              <a:t>cô</a:t>
            </a:r>
            <a:r>
              <a:rPr lang="en-US" dirty="0"/>
              <a:t> </a:t>
            </a:r>
            <a:r>
              <a:rPr lang="en-US" dirty="0" err="1"/>
              <a:t>giáo</a:t>
            </a:r>
            <a:r>
              <a:rPr lang="en-US" dirty="0"/>
              <a:t>, </a:t>
            </a:r>
            <a:r>
              <a:rPr lang="en-US" dirty="0" err="1"/>
              <a:t>cùng</a:t>
            </a:r>
            <a:r>
              <a:rPr lang="en-US" dirty="0"/>
              <a:t> </a:t>
            </a:r>
            <a:r>
              <a:rPr lang="en-US" dirty="0" err="1"/>
              <a:t>với</a:t>
            </a:r>
            <a:r>
              <a:rPr lang="en-US" dirty="0"/>
              <a:t> </a:t>
            </a:r>
            <a:r>
              <a:rPr lang="en-US" dirty="0" err="1"/>
              <a:t>đông</a:t>
            </a:r>
            <a:r>
              <a:rPr lang="en-US" dirty="0"/>
              <a:t> </a:t>
            </a:r>
            <a:r>
              <a:rPr lang="en-US" dirty="0" err="1"/>
              <a:t>đảo</a:t>
            </a:r>
            <a:r>
              <a:rPr lang="en-US" dirty="0"/>
              <a:t> </a:t>
            </a:r>
            <a:r>
              <a:rPr lang="en-US" dirty="0" err="1"/>
              <a:t>sinh</a:t>
            </a:r>
            <a:r>
              <a:rPr lang="en-US" dirty="0"/>
              <a:t> </a:t>
            </a:r>
            <a:r>
              <a:rPr lang="en-US" dirty="0" err="1"/>
              <a:t>viên</a:t>
            </a:r>
            <a:r>
              <a:rPr lang="en-US" dirty="0"/>
              <a:t>, </a:t>
            </a:r>
            <a:r>
              <a:rPr lang="en-US" dirty="0" err="1"/>
              <a:t>những</a:t>
            </a:r>
            <a:r>
              <a:rPr lang="en-US" dirty="0"/>
              <a:t> </a:t>
            </a:r>
            <a:r>
              <a:rPr lang="en-US" dirty="0" err="1"/>
              <a:t>người</a:t>
            </a:r>
            <a:r>
              <a:rPr lang="en-US" dirty="0"/>
              <a:t> </a:t>
            </a:r>
            <a:r>
              <a:rPr lang="en-US" dirty="0" err="1"/>
              <a:t>chủ</a:t>
            </a:r>
            <a:r>
              <a:rPr lang="en-US" dirty="0"/>
              <a:t> </a:t>
            </a:r>
            <a:r>
              <a:rPr lang="en-US" dirty="0" err="1"/>
              <a:t>tương</a:t>
            </a:r>
            <a:r>
              <a:rPr lang="en-US" dirty="0"/>
              <a:t> </a:t>
            </a:r>
            <a:r>
              <a:rPr lang="en-US" dirty="0" err="1"/>
              <a:t>lai</a:t>
            </a:r>
            <a:r>
              <a:rPr lang="en-US" dirty="0"/>
              <a:t> </a:t>
            </a:r>
            <a:r>
              <a:rPr lang="en-US" dirty="0" err="1"/>
              <a:t>của</a:t>
            </a:r>
            <a:r>
              <a:rPr lang="en-US" dirty="0"/>
              <a:t> </a:t>
            </a:r>
            <a:r>
              <a:rPr lang="en-US" dirty="0" err="1"/>
              <a:t>đất</a:t>
            </a:r>
            <a:r>
              <a:rPr lang="en-US" dirty="0"/>
              <a:t> </a:t>
            </a:r>
            <a:r>
              <a:rPr lang="en-US" dirty="0" err="1"/>
              <a:t>nước</a:t>
            </a:r>
            <a:r>
              <a:rPr lang="en-US" dirty="0"/>
              <a:t>. </a:t>
            </a:r>
            <a:r>
              <a:rPr lang="en-US" dirty="0" err="1"/>
              <a:t>Xác</a:t>
            </a:r>
            <a:r>
              <a:rPr lang="en-US" dirty="0"/>
              <a:t> </a:t>
            </a:r>
            <a:r>
              <a:rPr lang="en-US" dirty="0" err="1"/>
              <a:t>định</a:t>
            </a:r>
            <a:r>
              <a:rPr lang="en-US" dirty="0"/>
              <a:t> </a:t>
            </a:r>
            <a:r>
              <a:rPr lang="en-US" dirty="0" err="1"/>
              <a:t>công</a:t>
            </a:r>
            <a:r>
              <a:rPr lang="en-US" dirty="0"/>
              <a:t> </a:t>
            </a:r>
            <a:r>
              <a:rPr lang="en-US" dirty="0" err="1"/>
              <a:t>tác</a:t>
            </a:r>
            <a:r>
              <a:rPr lang="en-US" dirty="0"/>
              <a:t> </a:t>
            </a:r>
            <a:r>
              <a:rPr lang="en-US" dirty="0" err="1"/>
              <a:t>giáo</a:t>
            </a:r>
            <a:r>
              <a:rPr lang="en-US" dirty="0"/>
              <a:t> </a:t>
            </a:r>
            <a:r>
              <a:rPr lang="en-US" dirty="0" err="1"/>
              <a:t>dục</a:t>
            </a:r>
            <a:r>
              <a:rPr lang="en-US" dirty="0"/>
              <a:t> </a:t>
            </a:r>
            <a:r>
              <a:rPr lang="en-US" dirty="0" err="1"/>
              <a:t>chính</a:t>
            </a:r>
            <a:r>
              <a:rPr lang="en-US" dirty="0"/>
              <a:t> </a:t>
            </a:r>
            <a:r>
              <a:rPr lang="en-US" dirty="0" err="1"/>
              <a:t>trị</a:t>
            </a:r>
            <a:r>
              <a:rPr lang="en-US" dirty="0"/>
              <a:t> </a:t>
            </a:r>
            <a:r>
              <a:rPr lang="en-US" dirty="0" err="1"/>
              <a:t>tư</a:t>
            </a:r>
            <a:r>
              <a:rPr lang="en-US" dirty="0"/>
              <a:t> </a:t>
            </a:r>
            <a:r>
              <a:rPr lang="en-US" dirty="0" err="1"/>
              <a:t>tưởng</a:t>
            </a:r>
            <a:r>
              <a:rPr lang="en-US" dirty="0"/>
              <a:t> </a:t>
            </a:r>
            <a:r>
              <a:rPr lang="en-US" dirty="0" err="1"/>
              <a:t>trong</a:t>
            </a:r>
            <a:r>
              <a:rPr lang="en-US" dirty="0"/>
              <a:t> </a:t>
            </a:r>
            <a:r>
              <a:rPr lang="en-US" dirty="0" err="1"/>
              <a:t>nhà</a:t>
            </a:r>
            <a:r>
              <a:rPr lang="en-US" dirty="0"/>
              <a:t> </a:t>
            </a:r>
            <a:r>
              <a:rPr lang="en-US" dirty="0" err="1"/>
              <a:t>trường</a:t>
            </a:r>
            <a:r>
              <a:rPr lang="en-US" dirty="0"/>
              <a:t> </a:t>
            </a:r>
            <a:r>
              <a:rPr lang="en-US" dirty="0" err="1"/>
              <a:t>mang</a:t>
            </a:r>
            <a:r>
              <a:rPr lang="en-US" dirty="0"/>
              <a:t> ý </a:t>
            </a:r>
            <a:r>
              <a:rPr lang="en-US" dirty="0" err="1"/>
              <a:t>nghĩa</a:t>
            </a:r>
            <a:r>
              <a:rPr lang="en-US" dirty="0"/>
              <a:t> </a:t>
            </a:r>
            <a:r>
              <a:rPr lang="en-US" dirty="0" err="1"/>
              <a:t>chiến</a:t>
            </a:r>
            <a:r>
              <a:rPr lang="en-US" dirty="0"/>
              <a:t> </a:t>
            </a:r>
            <a:r>
              <a:rPr lang="en-US" dirty="0" err="1"/>
              <a:t>lược</a:t>
            </a:r>
            <a:r>
              <a:rPr lang="en-US" dirty="0"/>
              <a:t>, </a:t>
            </a:r>
            <a:r>
              <a:rPr lang="en-US" dirty="0" err="1"/>
              <a:t>lâu</a:t>
            </a:r>
            <a:r>
              <a:rPr lang="en-US" dirty="0"/>
              <a:t> </a:t>
            </a:r>
            <a:r>
              <a:rPr lang="en-US" dirty="0" err="1"/>
              <a:t>dài</a:t>
            </a:r>
            <a:r>
              <a:rPr lang="en-US" dirty="0"/>
              <a:t>, </a:t>
            </a:r>
            <a:r>
              <a:rPr lang="en-US" dirty="0" err="1"/>
              <a:t>cấp</a:t>
            </a:r>
            <a:r>
              <a:rPr lang="en-US" dirty="0"/>
              <a:t> </a:t>
            </a:r>
            <a:r>
              <a:rPr lang="en-US" dirty="0" err="1"/>
              <a:t>ủy</a:t>
            </a:r>
            <a:r>
              <a:rPr lang="en-US" dirty="0"/>
              <a:t> </a:t>
            </a:r>
            <a:r>
              <a:rPr lang="en-US" dirty="0" err="1"/>
              <a:t>các</a:t>
            </a:r>
            <a:r>
              <a:rPr lang="en-US" dirty="0"/>
              <a:t> </a:t>
            </a:r>
            <a:r>
              <a:rPr lang="en-US" dirty="0" err="1"/>
              <a:t>cơ</a:t>
            </a:r>
            <a:r>
              <a:rPr lang="en-US" dirty="0"/>
              <a:t> </a:t>
            </a:r>
            <a:r>
              <a:rPr lang="en-US" dirty="0" err="1"/>
              <a:t>sở</a:t>
            </a:r>
            <a:r>
              <a:rPr lang="en-US" dirty="0"/>
              <a:t> </a:t>
            </a:r>
            <a:r>
              <a:rPr lang="en-US" dirty="0" err="1"/>
              <a:t>giáo</a:t>
            </a:r>
            <a:r>
              <a:rPr lang="en-US" dirty="0"/>
              <a:t> </a:t>
            </a:r>
            <a:r>
              <a:rPr lang="en-US" dirty="0" err="1"/>
              <a:t>dục</a:t>
            </a:r>
            <a:r>
              <a:rPr lang="en-US" dirty="0"/>
              <a:t> </a:t>
            </a:r>
            <a:r>
              <a:rPr lang="en-US" dirty="0" err="1"/>
              <a:t>đã</a:t>
            </a:r>
            <a:r>
              <a:rPr lang="en-US" dirty="0"/>
              <a:t> </a:t>
            </a:r>
            <a:r>
              <a:rPr lang="en-US" dirty="0" err="1"/>
              <a:t>chủ</a:t>
            </a:r>
            <a:r>
              <a:rPr lang="en-US" dirty="0"/>
              <a:t> </a:t>
            </a:r>
            <a:r>
              <a:rPr lang="en-US" dirty="0" err="1"/>
              <a:t>động</a:t>
            </a:r>
            <a:r>
              <a:rPr lang="en-US" dirty="0"/>
              <a:t> </a:t>
            </a:r>
            <a:r>
              <a:rPr lang="en-US" dirty="0" err="1"/>
              <a:t>xây</a:t>
            </a:r>
            <a:r>
              <a:rPr lang="en-US" dirty="0"/>
              <a:t> </a:t>
            </a:r>
            <a:r>
              <a:rPr lang="en-US" dirty="0" err="1"/>
              <a:t>dựng</a:t>
            </a:r>
            <a:r>
              <a:rPr lang="en-US" dirty="0"/>
              <a:t> </a:t>
            </a:r>
            <a:r>
              <a:rPr lang="en-US" dirty="0" err="1"/>
              <a:t>kế</a:t>
            </a:r>
            <a:r>
              <a:rPr lang="en-US" dirty="0"/>
              <a:t> </a:t>
            </a:r>
            <a:r>
              <a:rPr lang="en-US" dirty="0" err="1"/>
              <a:t>hoạch</a:t>
            </a:r>
            <a:r>
              <a:rPr lang="en-US" dirty="0"/>
              <a:t> </a:t>
            </a:r>
            <a:r>
              <a:rPr lang="en-US" dirty="0" err="1"/>
              <a:t>bồi</a:t>
            </a:r>
            <a:r>
              <a:rPr lang="en-US" dirty="0"/>
              <a:t> </a:t>
            </a:r>
            <a:r>
              <a:rPr lang="en-US" dirty="0" err="1"/>
              <a:t>dưỡng</a:t>
            </a:r>
            <a:r>
              <a:rPr lang="en-US" dirty="0"/>
              <a:t>, </a:t>
            </a:r>
            <a:r>
              <a:rPr lang="en-US" dirty="0" err="1"/>
              <a:t>tạo</a:t>
            </a:r>
            <a:r>
              <a:rPr lang="en-US" dirty="0"/>
              <a:t> </a:t>
            </a:r>
            <a:r>
              <a:rPr lang="en-US" dirty="0" err="1"/>
              <a:t>nguồn</a:t>
            </a:r>
            <a:r>
              <a:rPr lang="en-US" dirty="0"/>
              <a:t> </a:t>
            </a:r>
            <a:r>
              <a:rPr lang="en-US" dirty="0" err="1"/>
              <a:t>phát</a:t>
            </a:r>
            <a:r>
              <a:rPr lang="en-US" dirty="0"/>
              <a:t> </a:t>
            </a:r>
            <a:r>
              <a:rPr lang="en-US" dirty="0" err="1"/>
              <a:t>triển</a:t>
            </a:r>
            <a:r>
              <a:rPr lang="en-US" dirty="0"/>
              <a:t> </a:t>
            </a:r>
            <a:r>
              <a:rPr lang="en-US" dirty="0" err="1"/>
              <a:t>đảng</a:t>
            </a:r>
            <a:r>
              <a:rPr lang="en-US" dirty="0"/>
              <a:t> </a:t>
            </a:r>
            <a:r>
              <a:rPr lang="en-US" dirty="0" err="1"/>
              <a:t>trong</a:t>
            </a:r>
            <a:r>
              <a:rPr lang="en-US" dirty="0"/>
              <a:t> </a:t>
            </a:r>
            <a:r>
              <a:rPr lang="en-US" dirty="0" err="1"/>
              <a:t>học</a:t>
            </a:r>
            <a:r>
              <a:rPr lang="en-US" dirty="0"/>
              <a:t> </a:t>
            </a:r>
            <a:r>
              <a:rPr lang="en-US" dirty="0" err="1"/>
              <a:t>sinh</a:t>
            </a:r>
            <a:r>
              <a:rPr lang="en-US" dirty="0"/>
              <a:t>, </a:t>
            </a:r>
            <a:r>
              <a:rPr lang="en-US" dirty="0" err="1"/>
              <a:t>sinh</a:t>
            </a:r>
            <a:r>
              <a:rPr lang="en-US" dirty="0"/>
              <a:t> </a:t>
            </a:r>
            <a:r>
              <a:rPr lang="en-US" dirty="0" err="1"/>
              <a:t>viên</a:t>
            </a:r>
            <a:r>
              <a:rPr lang="en-US" dirty="0"/>
              <a:t>; </a:t>
            </a:r>
            <a:r>
              <a:rPr lang="en-US" dirty="0" err="1"/>
              <a:t>nâng</a:t>
            </a:r>
            <a:r>
              <a:rPr lang="en-US" dirty="0"/>
              <a:t> </a:t>
            </a:r>
            <a:r>
              <a:rPr lang="en-US" dirty="0" err="1"/>
              <a:t>cao</a:t>
            </a:r>
            <a:r>
              <a:rPr lang="en-US" dirty="0"/>
              <a:t> </a:t>
            </a:r>
            <a:r>
              <a:rPr lang="en-US" dirty="0" err="1"/>
              <a:t>chất</a:t>
            </a:r>
            <a:r>
              <a:rPr lang="en-US" dirty="0"/>
              <a:t> </a:t>
            </a:r>
            <a:r>
              <a:rPr lang="en-US" dirty="0" err="1"/>
              <a:t>lượng</a:t>
            </a:r>
            <a:r>
              <a:rPr lang="en-US" dirty="0"/>
              <a:t> </a:t>
            </a:r>
            <a:r>
              <a:rPr lang="en-US" dirty="0" err="1"/>
              <a:t>hoạt</a:t>
            </a:r>
            <a:r>
              <a:rPr lang="en-US" dirty="0"/>
              <a:t> </a:t>
            </a:r>
            <a:r>
              <a:rPr lang="en-US" dirty="0" err="1"/>
              <a:t>động</a:t>
            </a:r>
            <a:r>
              <a:rPr lang="en-US" dirty="0"/>
              <a:t> </a:t>
            </a:r>
            <a:r>
              <a:rPr lang="en-US" dirty="0" err="1"/>
              <a:t>của</a:t>
            </a:r>
            <a:r>
              <a:rPr lang="en-US" dirty="0"/>
              <a:t> </a:t>
            </a:r>
            <a:r>
              <a:rPr lang="en-US" dirty="0" err="1"/>
              <a:t>các</a:t>
            </a:r>
            <a:r>
              <a:rPr lang="en-US" dirty="0"/>
              <a:t> </a:t>
            </a:r>
            <a:r>
              <a:rPr lang="en-US" dirty="0" err="1"/>
              <a:t>tổ</a:t>
            </a:r>
            <a:r>
              <a:rPr lang="en-US" dirty="0"/>
              <a:t> </a:t>
            </a:r>
            <a:r>
              <a:rPr lang="en-US" dirty="0" err="1"/>
              <a:t>chức</a:t>
            </a:r>
            <a:r>
              <a:rPr lang="en-US" dirty="0"/>
              <a:t> </a:t>
            </a:r>
            <a:r>
              <a:rPr lang="en-US" dirty="0" err="1"/>
              <a:t>chính</a:t>
            </a:r>
            <a:r>
              <a:rPr lang="en-US" dirty="0"/>
              <a:t> </a:t>
            </a:r>
            <a:r>
              <a:rPr lang="en-US" dirty="0" err="1"/>
              <a:t>trị</a:t>
            </a:r>
            <a:r>
              <a:rPr lang="en-US" dirty="0"/>
              <a:t>, </a:t>
            </a:r>
            <a:r>
              <a:rPr lang="en-US" dirty="0" err="1"/>
              <a:t>xã</a:t>
            </a:r>
            <a:r>
              <a:rPr lang="en-US" dirty="0"/>
              <a:t> </a:t>
            </a:r>
            <a:r>
              <a:rPr lang="en-US" dirty="0" err="1"/>
              <a:t>hội</a:t>
            </a:r>
            <a:r>
              <a:rPr lang="en-US" dirty="0"/>
              <a:t> </a:t>
            </a:r>
            <a:r>
              <a:rPr lang="en-US" dirty="0" err="1"/>
              <a:t>trong</a:t>
            </a:r>
            <a:r>
              <a:rPr lang="en-US" dirty="0"/>
              <a:t> </a:t>
            </a:r>
            <a:r>
              <a:rPr lang="en-US" dirty="0" err="1"/>
              <a:t>trường</a:t>
            </a:r>
            <a:r>
              <a:rPr lang="en-US" dirty="0"/>
              <a:t> </a:t>
            </a:r>
            <a:r>
              <a:rPr lang="en-US" dirty="0" err="1"/>
              <a:t>học</a:t>
            </a:r>
            <a:r>
              <a:rPr lang="en-US" dirty="0"/>
              <a:t>, </a:t>
            </a:r>
            <a:r>
              <a:rPr lang="en-US" dirty="0" err="1"/>
              <a:t>từng</a:t>
            </a:r>
            <a:r>
              <a:rPr lang="en-US" dirty="0"/>
              <a:t> </a:t>
            </a:r>
            <a:r>
              <a:rPr lang="en-US" dirty="0" err="1"/>
              <a:t>bước</a:t>
            </a:r>
            <a:r>
              <a:rPr lang="en-US" dirty="0"/>
              <a:t> </a:t>
            </a:r>
            <a:r>
              <a:rPr lang="en-US" dirty="0" err="1"/>
              <a:t>củng</a:t>
            </a:r>
            <a:r>
              <a:rPr lang="en-US" dirty="0"/>
              <a:t> </a:t>
            </a:r>
            <a:r>
              <a:rPr lang="en-US" dirty="0" err="1"/>
              <a:t>cố</a:t>
            </a:r>
            <a:r>
              <a:rPr lang="en-US" dirty="0"/>
              <a:t> </a:t>
            </a:r>
            <a:r>
              <a:rPr lang="en-US" dirty="0" err="1"/>
              <a:t>niềm</a:t>
            </a:r>
            <a:r>
              <a:rPr lang="en-US" dirty="0"/>
              <a:t> tin, </a:t>
            </a:r>
            <a:r>
              <a:rPr lang="en-US" dirty="0" err="1"/>
              <a:t>khơi</a:t>
            </a:r>
            <a:r>
              <a:rPr lang="en-US" dirty="0"/>
              <a:t> </a:t>
            </a:r>
            <a:r>
              <a:rPr lang="en-US" dirty="0" err="1"/>
              <a:t>dậy</a:t>
            </a:r>
            <a:r>
              <a:rPr lang="en-US" dirty="0"/>
              <a:t> </a:t>
            </a:r>
            <a:r>
              <a:rPr lang="en-US" dirty="0" err="1"/>
              <a:t>khát</a:t>
            </a:r>
            <a:r>
              <a:rPr lang="en-US" dirty="0"/>
              <a:t> </a:t>
            </a:r>
            <a:r>
              <a:rPr lang="en-US" dirty="0" err="1"/>
              <a:t>vọng</a:t>
            </a:r>
            <a:r>
              <a:rPr lang="en-US" dirty="0"/>
              <a:t> </a:t>
            </a:r>
            <a:r>
              <a:rPr lang="en-US" dirty="0" err="1"/>
              <a:t>cống</a:t>
            </a:r>
            <a:r>
              <a:rPr lang="en-US" dirty="0"/>
              <a:t> </a:t>
            </a:r>
            <a:r>
              <a:rPr lang="en-US" dirty="0" err="1"/>
              <a:t>hiến</a:t>
            </a:r>
            <a:r>
              <a:rPr lang="en-US" dirty="0"/>
              <a:t> </a:t>
            </a:r>
            <a:r>
              <a:rPr lang="en-US" dirty="0" err="1"/>
              <a:t>trong</a:t>
            </a:r>
            <a:r>
              <a:rPr lang="en-US" dirty="0"/>
              <a:t> </a:t>
            </a:r>
            <a:r>
              <a:rPr lang="en-US" dirty="0" err="1"/>
              <a:t>thế</a:t>
            </a:r>
            <a:r>
              <a:rPr lang="en-US" dirty="0"/>
              <a:t> </a:t>
            </a:r>
            <a:r>
              <a:rPr lang="en-US" dirty="0" err="1"/>
              <a:t>hệ</a:t>
            </a:r>
            <a:r>
              <a:rPr lang="en-US" dirty="0"/>
              <a:t> </a:t>
            </a:r>
            <a:r>
              <a:rPr lang="en-US" dirty="0" err="1"/>
              <a:t>trẻ</a:t>
            </a:r>
            <a:r>
              <a:rPr lang="en-US" dirty="0"/>
              <a:t>.</a:t>
            </a:r>
          </a:p>
          <a:p>
            <a:pPr marL="0" indent="0" algn="just" fontAlgn="base">
              <a:buNone/>
            </a:pPr>
            <a:r>
              <a:rPr lang="en-US" dirty="0" err="1"/>
              <a:t>Với</a:t>
            </a:r>
            <a:r>
              <a:rPr lang="en-US" dirty="0"/>
              <a:t> </a:t>
            </a:r>
            <a:r>
              <a:rPr lang="en-US" dirty="0" err="1"/>
              <a:t>nhiều</a:t>
            </a:r>
            <a:r>
              <a:rPr lang="en-US" dirty="0"/>
              <a:t> </a:t>
            </a:r>
            <a:r>
              <a:rPr lang="en-US" dirty="0" err="1"/>
              <a:t>giải</a:t>
            </a:r>
            <a:r>
              <a:rPr lang="en-US" dirty="0"/>
              <a:t> </a:t>
            </a:r>
            <a:r>
              <a:rPr lang="en-US" dirty="0" err="1"/>
              <a:t>pháp</a:t>
            </a:r>
            <a:r>
              <a:rPr lang="en-US" dirty="0"/>
              <a:t> </a:t>
            </a:r>
            <a:r>
              <a:rPr lang="en-US" dirty="0" err="1"/>
              <a:t>đồng</a:t>
            </a:r>
            <a:r>
              <a:rPr lang="en-US" dirty="0"/>
              <a:t> </a:t>
            </a:r>
            <a:r>
              <a:rPr lang="en-US" dirty="0" err="1"/>
              <a:t>bộ</a:t>
            </a:r>
            <a:r>
              <a:rPr lang="en-US" dirty="0"/>
              <a:t>, </a:t>
            </a:r>
            <a:r>
              <a:rPr lang="en-US" dirty="0" err="1"/>
              <a:t>công</a:t>
            </a:r>
            <a:r>
              <a:rPr lang="en-US" dirty="0"/>
              <a:t> </a:t>
            </a:r>
            <a:r>
              <a:rPr lang="en-US" dirty="0" err="1"/>
              <a:t>tác</a:t>
            </a:r>
            <a:r>
              <a:rPr lang="en-US" dirty="0"/>
              <a:t> </a:t>
            </a:r>
            <a:r>
              <a:rPr lang="en-US" dirty="0" err="1"/>
              <a:t>giáo</a:t>
            </a:r>
            <a:r>
              <a:rPr lang="en-US" dirty="0"/>
              <a:t> </a:t>
            </a:r>
            <a:r>
              <a:rPr lang="en-US" dirty="0" err="1"/>
              <a:t>dục</a:t>
            </a:r>
            <a:r>
              <a:rPr lang="en-US" dirty="0"/>
              <a:t> </a:t>
            </a:r>
            <a:r>
              <a:rPr lang="en-US" dirty="0" err="1"/>
              <a:t>chính</a:t>
            </a:r>
            <a:r>
              <a:rPr lang="en-US" dirty="0"/>
              <a:t> </a:t>
            </a:r>
            <a:r>
              <a:rPr lang="en-US" dirty="0" err="1"/>
              <a:t>trị</a:t>
            </a:r>
            <a:r>
              <a:rPr lang="en-US" dirty="0"/>
              <a:t> </a:t>
            </a:r>
            <a:r>
              <a:rPr lang="en-US" dirty="0" err="1"/>
              <a:t>tư</a:t>
            </a:r>
            <a:r>
              <a:rPr lang="en-US" dirty="0"/>
              <a:t> </a:t>
            </a:r>
            <a:r>
              <a:rPr lang="en-US" dirty="0" err="1"/>
              <a:t>tưởng</a:t>
            </a:r>
            <a:r>
              <a:rPr lang="en-US" dirty="0"/>
              <a:t> </a:t>
            </a:r>
            <a:r>
              <a:rPr lang="en-US" dirty="0" err="1"/>
              <a:t>trong</a:t>
            </a:r>
            <a:r>
              <a:rPr lang="en-US" dirty="0"/>
              <a:t> </a:t>
            </a:r>
            <a:r>
              <a:rPr lang="en-US" dirty="0" err="1"/>
              <a:t>nhà</a:t>
            </a:r>
            <a:r>
              <a:rPr lang="en-US" dirty="0"/>
              <a:t> </a:t>
            </a:r>
            <a:r>
              <a:rPr lang="en-US" dirty="0" err="1"/>
              <a:t>trường</a:t>
            </a:r>
            <a:r>
              <a:rPr lang="en-US" dirty="0"/>
              <a:t> </a:t>
            </a:r>
            <a:r>
              <a:rPr lang="en-US" dirty="0" err="1"/>
              <a:t>đã</a:t>
            </a:r>
            <a:r>
              <a:rPr lang="en-US" dirty="0"/>
              <a:t> </a:t>
            </a:r>
            <a:r>
              <a:rPr lang="en-US" dirty="0" err="1"/>
              <a:t>có</a:t>
            </a:r>
            <a:r>
              <a:rPr lang="en-US" dirty="0"/>
              <a:t> </a:t>
            </a:r>
            <a:r>
              <a:rPr lang="en-US" dirty="0" err="1"/>
              <a:t>nhiều</a:t>
            </a:r>
            <a:r>
              <a:rPr lang="en-US" dirty="0"/>
              <a:t> </a:t>
            </a:r>
            <a:r>
              <a:rPr lang="en-US" dirty="0" err="1"/>
              <a:t>chuyển</a:t>
            </a:r>
            <a:r>
              <a:rPr lang="en-US" dirty="0"/>
              <a:t> </a:t>
            </a:r>
            <a:r>
              <a:rPr lang="en-US" dirty="0" err="1"/>
              <a:t>biến</a:t>
            </a:r>
            <a:r>
              <a:rPr lang="en-US" dirty="0"/>
              <a:t> </a:t>
            </a:r>
            <a:r>
              <a:rPr lang="en-US" dirty="0" err="1"/>
              <a:t>tích</a:t>
            </a:r>
            <a:r>
              <a:rPr lang="en-US" dirty="0"/>
              <a:t> </a:t>
            </a:r>
            <a:r>
              <a:rPr lang="en-US" dirty="0" err="1"/>
              <a:t>cực</a:t>
            </a:r>
            <a:r>
              <a:rPr lang="en-US" dirty="0"/>
              <a:t>, </a:t>
            </a:r>
            <a:r>
              <a:rPr lang="en-US" dirty="0" err="1"/>
              <a:t>góp</a:t>
            </a:r>
            <a:r>
              <a:rPr lang="en-US" dirty="0"/>
              <a:t> </a:t>
            </a:r>
            <a:r>
              <a:rPr lang="en-US" dirty="0" err="1"/>
              <a:t>phần</a:t>
            </a:r>
            <a:r>
              <a:rPr lang="en-US" dirty="0"/>
              <a:t> </a:t>
            </a:r>
            <a:r>
              <a:rPr lang="en-US" dirty="0" err="1"/>
              <a:t>quan</a:t>
            </a:r>
            <a:r>
              <a:rPr lang="en-US" dirty="0"/>
              <a:t> </a:t>
            </a:r>
            <a:r>
              <a:rPr lang="en-US" dirty="0" err="1"/>
              <a:t>trọng</a:t>
            </a:r>
            <a:r>
              <a:rPr lang="en-US" dirty="0"/>
              <a:t> </a:t>
            </a:r>
            <a:r>
              <a:rPr lang="en-US" dirty="0" err="1"/>
              <a:t>nâng</a:t>
            </a:r>
            <a:r>
              <a:rPr lang="en-US" dirty="0"/>
              <a:t> </a:t>
            </a:r>
            <a:r>
              <a:rPr lang="en-US" dirty="0" err="1"/>
              <a:t>cao</a:t>
            </a:r>
            <a:r>
              <a:rPr lang="en-US" dirty="0"/>
              <a:t> </a:t>
            </a:r>
            <a:r>
              <a:rPr lang="en-US" dirty="0" err="1"/>
              <a:t>bản</a:t>
            </a:r>
            <a:r>
              <a:rPr lang="en-US" dirty="0"/>
              <a:t> </a:t>
            </a:r>
            <a:r>
              <a:rPr lang="en-US" dirty="0" err="1"/>
              <a:t>lĩnh</a:t>
            </a:r>
            <a:r>
              <a:rPr lang="en-US" dirty="0"/>
              <a:t> </a:t>
            </a:r>
            <a:r>
              <a:rPr lang="en-US" dirty="0" err="1"/>
              <a:t>chính</a:t>
            </a:r>
            <a:r>
              <a:rPr lang="en-US" dirty="0"/>
              <a:t> </a:t>
            </a:r>
            <a:r>
              <a:rPr lang="en-US" dirty="0" err="1"/>
              <a:t>trị</a:t>
            </a:r>
            <a:r>
              <a:rPr lang="en-US" dirty="0"/>
              <a:t>, </a:t>
            </a:r>
            <a:r>
              <a:rPr lang="en-US" dirty="0" err="1"/>
              <a:t>truyền</a:t>
            </a:r>
            <a:r>
              <a:rPr lang="en-US" dirty="0"/>
              <a:t> </a:t>
            </a:r>
            <a:r>
              <a:rPr lang="en-US" dirty="0" err="1"/>
              <a:t>thống</a:t>
            </a:r>
            <a:r>
              <a:rPr lang="en-US" dirty="0"/>
              <a:t> </a:t>
            </a:r>
            <a:r>
              <a:rPr lang="en-US" dirty="0" err="1"/>
              <a:t>cách</a:t>
            </a:r>
            <a:r>
              <a:rPr lang="en-US" dirty="0"/>
              <a:t> </a:t>
            </a:r>
            <a:r>
              <a:rPr lang="en-US" dirty="0" err="1"/>
              <a:t>mạng</a:t>
            </a:r>
            <a:r>
              <a:rPr lang="en-US" dirty="0"/>
              <a:t>, ý </a:t>
            </a:r>
            <a:r>
              <a:rPr lang="en-US" dirty="0" err="1"/>
              <a:t>thức</a:t>
            </a:r>
            <a:r>
              <a:rPr lang="en-US" dirty="0"/>
              <a:t> </a:t>
            </a:r>
            <a:r>
              <a:rPr lang="en-US" dirty="0" err="1"/>
              <a:t>trách</a:t>
            </a:r>
            <a:r>
              <a:rPr lang="en-US" dirty="0"/>
              <a:t> </a:t>
            </a:r>
            <a:r>
              <a:rPr lang="en-US" dirty="0" err="1"/>
              <a:t>nhiệm</a:t>
            </a:r>
            <a:r>
              <a:rPr lang="en-US" dirty="0"/>
              <a:t>, </a:t>
            </a:r>
            <a:r>
              <a:rPr lang="en-US" dirty="0" err="1"/>
              <a:t>đạo</a:t>
            </a:r>
            <a:r>
              <a:rPr lang="en-US" dirty="0"/>
              <a:t> </a:t>
            </a:r>
            <a:r>
              <a:rPr lang="en-US" dirty="0" err="1"/>
              <a:t>đức</a:t>
            </a:r>
            <a:r>
              <a:rPr lang="en-US" dirty="0"/>
              <a:t> </a:t>
            </a:r>
            <a:r>
              <a:rPr lang="en-US" dirty="0" err="1"/>
              <a:t>công</a:t>
            </a:r>
            <a:r>
              <a:rPr lang="en-US" dirty="0"/>
              <a:t> </a:t>
            </a:r>
            <a:r>
              <a:rPr lang="en-US" dirty="0" err="1"/>
              <a:t>dân</a:t>
            </a:r>
            <a:r>
              <a:rPr lang="en-US" dirty="0"/>
              <a:t>.</a:t>
            </a:r>
          </a:p>
          <a:p>
            <a:pPr marL="0" indent="0" algn="just" fontAlgn="base">
              <a:buNone/>
            </a:pPr>
            <a:endParaRPr lang="en-US" sz="4000" dirty="0">
              <a:latin typeface="Times New Roman (Headings)"/>
            </a:endParaRPr>
          </a:p>
        </p:txBody>
      </p:sp>
      <p:sp>
        <p:nvSpPr>
          <p:cNvPr id="7172" name="Slide Number Placeholder 3">
            <a:extLst>
              <a:ext uri="{FF2B5EF4-FFF2-40B4-BE49-F238E27FC236}">
                <a16:creationId xmlns:a16="http://schemas.microsoft.com/office/drawing/2014/main" id="{A81272BA-83F1-4B67-8EAC-0D000E01C51F}"/>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25138A4-E81C-40D5-8AEA-902E0E024823}" type="slidenum">
              <a:rPr lang="en-US" altLang="en-US" sz="1400"/>
              <a:pPr>
                <a:spcBef>
                  <a:spcPct val="0"/>
                </a:spcBef>
                <a:buClrTx/>
                <a:buSzTx/>
                <a:buFontTx/>
                <a:buNone/>
              </a:pPr>
              <a:t>5</a:t>
            </a:fld>
            <a:endParaRPr lang="en-US" altLang="en-US" sz="1400"/>
          </a:p>
        </p:txBody>
      </p:sp>
      <p:pic>
        <p:nvPicPr>
          <p:cNvPr id="5" name="Picture 4">
            <a:extLst>
              <a:ext uri="{FF2B5EF4-FFF2-40B4-BE49-F238E27FC236}">
                <a16:creationId xmlns:a16="http://schemas.microsoft.com/office/drawing/2014/main" id="{65ED9C46-B16E-46BF-BDFC-0401535518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 y="3507436"/>
            <a:ext cx="2499360" cy="2740964"/>
          </a:xfrm>
          <a:prstGeom prst="rect">
            <a:avLst/>
          </a:prstGeom>
        </p:spPr>
      </p:pic>
      <p:pic>
        <p:nvPicPr>
          <p:cNvPr id="6" name="Picture 5">
            <a:extLst>
              <a:ext uri="{FF2B5EF4-FFF2-40B4-BE49-F238E27FC236}">
                <a16:creationId xmlns:a16="http://schemas.microsoft.com/office/drawing/2014/main" id="{E43585DE-7A97-4C87-ABE8-60A17D158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42149"/>
            <a:ext cx="2346960" cy="2687716"/>
          </a:xfrm>
          <a:prstGeom prst="rect">
            <a:avLst/>
          </a:prstGeom>
        </p:spPr>
      </p:pic>
    </p:spTree>
    <p:extLst>
      <p:ext uri="{BB962C8B-B14F-4D97-AF65-F5344CB8AC3E}">
        <p14:creationId xmlns:p14="http://schemas.microsoft.com/office/powerpoint/2010/main" val="42137862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E84A8B9-C7EE-414D-99D4-76630FD225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35240" y="1"/>
            <a:ext cx="4556760" cy="3611880"/>
          </a:xfrm>
        </p:spPr>
      </p:pic>
      <p:sp>
        <p:nvSpPr>
          <p:cNvPr id="4" name="Rectangle 3">
            <a:extLst>
              <a:ext uri="{FF2B5EF4-FFF2-40B4-BE49-F238E27FC236}">
                <a16:creationId xmlns:a16="http://schemas.microsoft.com/office/drawing/2014/main" id="{170255FB-A321-4A9B-8233-5809E2FD6DAD}"/>
              </a:ext>
            </a:extLst>
          </p:cNvPr>
          <p:cNvSpPr/>
          <p:nvPr/>
        </p:nvSpPr>
        <p:spPr>
          <a:xfrm>
            <a:off x="213360" y="410845"/>
            <a:ext cx="7299960" cy="5888663"/>
          </a:xfrm>
          <a:prstGeom prst="rect">
            <a:avLst/>
          </a:prstGeom>
        </p:spPr>
        <p:txBody>
          <a:bodyPr wrap="square">
            <a:spAutoFit/>
          </a:bodyPr>
          <a:lstStyle/>
          <a:p>
            <a:pPr indent="457200" algn="just">
              <a:lnSpc>
                <a:spcPct val="107000"/>
              </a:lnSpc>
              <a:spcAft>
                <a:spcPts val="0"/>
              </a:spcAft>
            </a:pP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Đảng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luôn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khẳng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tưởng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trước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mở</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chủ</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trương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lối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Đảng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nhiệm</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khó</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khăn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phức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tạp</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ở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điểm</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ngoặt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mạng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phận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ánh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quy</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luật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góp</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xây</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dựng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bồi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đắp</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nền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tảng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thần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p>
        </p:txBody>
      </p:sp>
      <p:pic>
        <p:nvPicPr>
          <p:cNvPr id="8" name="Picture 7">
            <a:extLst>
              <a:ext uri="{FF2B5EF4-FFF2-40B4-BE49-F238E27FC236}">
                <a16:creationId xmlns:a16="http://schemas.microsoft.com/office/drawing/2014/main" id="{074F244C-FC9B-413F-8BAC-03460109E5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2880" y="3779520"/>
            <a:ext cx="4175760" cy="2748280"/>
          </a:xfrm>
          <a:prstGeom prst="rect">
            <a:avLst/>
          </a:prstGeom>
        </p:spPr>
      </p:pic>
    </p:spTree>
    <p:extLst>
      <p:ext uri="{BB962C8B-B14F-4D97-AF65-F5344CB8AC3E}">
        <p14:creationId xmlns:p14="http://schemas.microsoft.com/office/powerpoint/2010/main" val="4264683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5A1B6A8-2FB4-42CF-BEBD-F6DC1F5020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64930" y="165589"/>
            <a:ext cx="3227070" cy="3027776"/>
          </a:xfrm>
        </p:spPr>
      </p:pic>
      <p:sp>
        <p:nvSpPr>
          <p:cNvPr id="4" name="Rectangle 3">
            <a:extLst>
              <a:ext uri="{FF2B5EF4-FFF2-40B4-BE49-F238E27FC236}">
                <a16:creationId xmlns:a16="http://schemas.microsoft.com/office/drawing/2014/main" id="{32FF7A79-FF30-470E-84B5-EA877BEFAF86}"/>
              </a:ext>
            </a:extLst>
          </p:cNvPr>
          <p:cNvSpPr/>
          <p:nvPr/>
        </p:nvSpPr>
        <p:spPr>
          <a:xfrm>
            <a:off x="236220" y="684922"/>
            <a:ext cx="8572500" cy="5888663"/>
          </a:xfrm>
          <a:prstGeom prst="rect">
            <a:avLst/>
          </a:prstGeom>
        </p:spPr>
        <p:txBody>
          <a:bodyPr wrap="square">
            <a:spAutoFit/>
          </a:bodyPr>
          <a:lstStyle/>
          <a:p>
            <a:pPr indent="457200" algn="just">
              <a:lnSpc>
                <a:spcPct val="107000"/>
              </a:lnSpc>
              <a:spcAft>
                <a:spcPts val="0"/>
              </a:spcAft>
            </a:pP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Chủ</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tịch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Hồ</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Minh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biệt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coi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bồi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dưỡng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bởi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vì</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kỹ</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thuật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chuyên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môn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thì</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nhắm</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mắt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Theo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dục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nền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tảng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cơ</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sở</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nâng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độ</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chuyên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môn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tập</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thuộc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sách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Mác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Lênin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tinh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thần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xử</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trí</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mọi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mọi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bản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thân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mình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yếu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tố</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tiên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quyết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mạng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FD6F6FE0-E563-B69F-36DC-6E893A231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930" y="3429001"/>
            <a:ext cx="3128010" cy="2915528"/>
          </a:xfrm>
          <a:prstGeom prst="rect">
            <a:avLst/>
          </a:prstGeom>
        </p:spPr>
      </p:pic>
    </p:spTree>
    <p:extLst>
      <p:ext uri="{BB962C8B-B14F-4D97-AF65-F5344CB8AC3E}">
        <p14:creationId xmlns:p14="http://schemas.microsoft.com/office/powerpoint/2010/main" val="1480007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A095802-0540-4C00-9223-D7F461B4432A}"/>
              </a:ext>
            </a:extLst>
          </p:cNvPr>
          <p:cNvSpPr/>
          <p:nvPr/>
        </p:nvSpPr>
        <p:spPr>
          <a:xfrm>
            <a:off x="701040" y="335845"/>
            <a:ext cx="10469880" cy="6186309"/>
          </a:xfrm>
          <a:prstGeom prst="rect">
            <a:avLst/>
          </a:prstGeom>
        </p:spPr>
        <p:txBody>
          <a:bodyPr wrap="square">
            <a:spAutoFit/>
          </a:bodyPr>
          <a:lstStyle/>
          <a:p>
            <a:pPr algn="just"/>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lý</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luận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trị</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trong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toàn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Đảng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toàn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dân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kiên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định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tiêu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độc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lập</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dân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tộc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gắn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liền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chủ</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nghĩa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xã</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hội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Đây</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được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coi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một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tất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yếu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khách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quan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khẳng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định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vai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trò</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trong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việc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xây</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dựng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thế</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hệ</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người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Việt</a:t>
            </a:r>
            <a:r>
              <a:rPr lang="en-US" sz="3600" dirty="0">
                <a:solidFill>
                  <a:schemeClr val="accent1"/>
                </a:solidFill>
                <a:latin typeface="Times New Roman" panose="02020603050405020304" pitchFamily="18" charset="0"/>
                <a:ea typeface="Times New Roman" panose="02020603050405020304" pitchFamily="18" charset="0"/>
              </a:rPr>
              <a:t> Nam </a:t>
            </a:r>
            <a:r>
              <a:rPr lang="en-US" sz="3600" dirty="0" err="1">
                <a:solidFill>
                  <a:schemeClr val="accent1"/>
                </a:solidFill>
                <a:latin typeface="Times New Roman" panose="02020603050405020304" pitchFamily="18" charset="0"/>
                <a:ea typeface="Times New Roman" panose="02020603050405020304" pitchFamily="18" charset="0"/>
              </a:rPr>
              <a:t>có</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bản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lĩnh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trí</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tuệ</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đức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đáp</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ứng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yêu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cầu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nhiệm</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vụ</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trước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nhất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sự</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thay</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đổi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nhanh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chóng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thế</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xu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thế</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phát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triển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đất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nước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Nội</a:t>
            </a:r>
            <a:r>
              <a:rPr lang="en-US" sz="3600" dirty="0">
                <a:solidFill>
                  <a:schemeClr val="accent1"/>
                </a:solidFill>
                <a:latin typeface="Times New Roman" panose="02020603050405020304" pitchFamily="18" charset="0"/>
                <a:ea typeface="Times New Roman" panose="02020603050405020304" pitchFamily="18" charset="0"/>
              </a:rPr>
              <a:t> dung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lý</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luận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trị</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chủ</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nghĩa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Mác</a:t>
            </a:r>
            <a:r>
              <a:rPr lang="en-US" sz="3600" dirty="0">
                <a:solidFill>
                  <a:schemeClr val="accent1"/>
                </a:solidFill>
                <a:latin typeface="Times New Roman" panose="02020603050405020304" pitchFamily="18" charset="0"/>
                <a:ea typeface="Times New Roman" panose="02020603050405020304" pitchFamily="18" charset="0"/>
              </a:rPr>
              <a:t> - </a:t>
            </a:r>
            <a:r>
              <a:rPr lang="en-US" sz="3600" dirty="0" err="1">
                <a:solidFill>
                  <a:schemeClr val="accent1"/>
                </a:solidFill>
                <a:latin typeface="Times New Roman" panose="02020603050405020304" pitchFamily="18" charset="0"/>
                <a:ea typeface="Times New Roman" panose="02020603050405020304" pitchFamily="18" charset="0"/>
              </a:rPr>
              <a:t>Lênin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tư</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tưởng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Hồ</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a:t>
            </a:r>
            <a:r>
              <a:rPr lang="en-US" sz="3600" dirty="0">
                <a:solidFill>
                  <a:schemeClr val="accent1"/>
                </a:solidFill>
                <a:latin typeface="Times New Roman" panose="02020603050405020304" pitchFamily="18" charset="0"/>
                <a:ea typeface="Times New Roman" panose="02020603050405020304" pitchFamily="18" charset="0"/>
              </a:rPr>
              <a:t> Minh, </a:t>
            </a:r>
            <a:r>
              <a:rPr lang="en-US" sz="3600" dirty="0" err="1">
                <a:solidFill>
                  <a:schemeClr val="accent1"/>
                </a:solidFill>
                <a:latin typeface="Times New Roman" panose="02020603050405020304" pitchFamily="18" charset="0"/>
                <a:ea typeface="Times New Roman" panose="02020603050405020304" pitchFamily="18" charset="0"/>
              </a:rPr>
              <a:t>đường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lối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sách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Đảng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nước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cùng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lịch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sử</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hào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hùng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dân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tộc</a:t>
            </a:r>
            <a:r>
              <a:rPr lang="en-US" sz="3600" dirty="0">
                <a:solidFill>
                  <a:schemeClr val="accent1"/>
                </a:solidFill>
                <a:latin typeface="Times New Roman" panose="02020603050405020304" pitchFamily="18" charset="0"/>
                <a:ea typeface="Times New Roman" panose="02020603050405020304" pitchFamily="18" charset="0"/>
              </a:rPr>
              <a:t> </a:t>
            </a:r>
            <a:endParaRPr lang="en-US" sz="3600" dirty="0">
              <a:solidFill>
                <a:schemeClr val="accent1"/>
              </a:solidFill>
            </a:endParaRPr>
          </a:p>
        </p:txBody>
      </p:sp>
    </p:spTree>
    <p:extLst>
      <p:ext uri="{BB962C8B-B14F-4D97-AF65-F5344CB8AC3E}">
        <p14:creationId xmlns:p14="http://schemas.microsoft.com/office/powerpoint/2010/main" val="159410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9918F8-9137-44D5-9712-C023DFECCE30}"/>
              </a:ext>
            </a:extLst>
          </p:cNvPr>
          <p:cNvSpPr>
            <a:spLocks noGrp="1"/>
          </p:cNvSpPr>
          <p:nvPr>
            <p:ph idx="1"/>
          </p:nvPr>
        </p:nvSpPr>
        <p:spPr>
          <a:xfrm>
            <a:off x="2940148" y="1441817"/>
            <a:ext cx="9129932" cy="1987183"/>
          </a:xfrm>
          <a:solidFill>
            <a:schemeClr val="accent6">
              <a:lumMod val="40000"/>
              <a:lumOff val="60000"/>
            </a:schemeClr>
          </a:solidFill>
        </p:spPr>
        <p:txBody>
          <a:bodyPr>
            <a:noAutofit/>
          </a:bodyPr>
          <a:lstStyle/>
          <a:p>
            <a:pPr algn="just">
              <a:lnSpc>
                <a:spcPct val="120000"/>
              </a:lnSpc>
              <a:spcBef>
                <a:spcPts val="0"/>
              </a:spcBef>
              <a:buFontTx/>
              <a:buChar char="-"/>
              <a:defRPr/>
            </a:pPr>
            <a:r>
              <a:rPr lang="vi-VN" sz="2400" b="1" dirty="0">
                <a:latin typeface="+mj-lt"/>
              </a:rPr>
              <a:t> Đảng ủy</a:t>
            </a:r>
            <a:r>
              <a:rPr lang="en-US" sz="2400" b="1" dirty="0">
                <a:latin typeface="+mj-lt"/>
              </a:rPr>
              <a:t>, </a:t>
            </a:r>
            <a:r>
              <a:rPr lang="en-US" sz="2400" b="1" dirty="0">
                <a:latin typeface="Times New Roman" panose="02020603050405020304" pitchFamily="18" charset="0"/>
                <a:cs typeface="Times New Roman" panose="02020603050405020304" pitchFamily="18" charset="0"/>
              </a:rPr>
              <a:t>BGH </a:t>
            </a:r>
            <a:r>
              <a:rPr lang="en-US" sz="2400" b="1" dirty="0" err="1">
                <a:latin typeface="Times New Roman" panose="02020603050405020304" pitchFamily="18" charset="0"/>
                <a:cs typeface="Times New Roman" panose="02020603050405020304" pitchFamily="18" charset="0"/>
              </a:rPr>
              <a:t>nhà</a:t>
            </a:r>
            <a:r>
              <a:rPr lang="en-US" sz="2400" b="1" dirty="0">
                <a:latin typeface="Times New Roman" panose="02020603050405020304" pitchFamily="18" charset="0"/>
                <a:cs typeface="Times New Roman" panose="02020603050405020304" pitchFamily="18" charset="0"/>
              </a:rPr>
              <a:t> tr</a:t>
            </a:r>
            <a:r>
              <a:rPr lang="vi-VN" sz="2400" b="1" dirty="0">
                <a:latin typeface="+mj-lt"/>
                <a:cs typeface="Times New Roman" panose="02020603050405020304" pitchFamily="18" charset="0"/>
              </a:rPr>
              <a:t>ường </a:t>
            </a:r>
            <a:r>
              <a:rPr lang="vi-VN" sz="2400" b="1" dirty="0">
                <a:latin typeface="+mj-lt"/>
              </a:rPr>
              <a:t>luôn chú trọng nghiên cứu, xây dựng, triển khai, tổng kết đồng bộ nhiều nội dung liên quan đến công tác giáo dục chính trị, tư tưởng, đạo đức cho sinh viên với nhiều phương thức đa dạng, phong phú</a:t>
            </a:r>
            <a:r>
              <a:rPr lang="en-US" sz="2400" b="1" dirty="0">
                <a:latin typeface="+mj-lt"/>
              </a:rPr>
              <a:t>…</a:t>
            </a:r>
          </a:p>
          <a:p>
            <a:pPr marL="0" indent="0" algn="just">
              <a:lnSpc>
                <a:spcPct val="120000"/>
              </a:lnSpc>
              <a:spcBef>
                <a:spcPts val="0"/>
              </a:spcBef>
              <a:buNone/>
              <a:defRPr/>
            </a:pPr>
            <a:endParaRPr lang="en-US" sz="1800" dirty="0"/>
          </a:p>
          <a:p>
            <a:pPr marL="0" indent="0" algn="just">
              <a:lnSpc>
                <a:spcPct val="120000"/>
              </a:lnSpc>
              <a:spcBef>
                <a:spcPts val="0"/>
              </a:spcBef>
              <a:buNone/>
              <a:defRPr/>
            </a:pPr>
            <a:endParaRPr lang="en-US" sz="2400" dirty="0"/>
          </a:p>
        </p:txBody>
      </p:sp>
      <p:sp>
        <p:nvSpPr>
          <p:cNvPr id="8196" name="Slide Number Placeholder 3">
            <a:extLst>
              <a:ext uri="{FF2B5EF4-FFF2-40B4-BE49-F238E27FC236}">
                <a16:creationId xmlns:a16="http://schemas.microsoft.com/office/drawing/2014/main" id="{7DEDE7CA-DE0A-493D-93F0-C25EBC071677}"/>
              </a:ext>
            </a:extLst>
          </p:cNvPr>
          <p:cNvSpPr>
            <a:spLocks noGrp="1"/>
          </p:cNvSpPr>
          <p:nvPr>
            <p:ph type="sldNum" sz="quarter" idx="12"/>
          </p:nvPr>
        </p:nvSpPr>
        <p:spPr>
          <a:xfrm>
            <a:off x="8528050" y="6189663"/>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693354-BBD2-4945-B828-82C1D2493C04}" type="slidenum">
              <a:rPr lang="en-US" altLang="en-US" sz="1400"/>
              <a:pPr>
                <a:spcBef>
                  <a:spcPct val="0"/>
                </a:spcBef>
                <a:buClrTx/>
                <a:buSzTx/>
                <a:buFontTx/>
                <a:buNone/>
              </a:pPr>
              <a:t>9</a:t>
            </a:fld>
            <a:endParaRPr lang="en-US" altLang="en-US" sz="1400"/>
          </a:p>
        </p:txBody>
      </p:sp>
      <p:pic>
        <p:nvPicPr>
          <p:cNvPr id="4" name="Picture 3">
            <a:extLst>
              <a:ext uri="{FF2B5EF4-FFF2-40B4-BE49-F238E27FC236}">
                <a16:creationId xmlns:a16="http://schemas.microsoft.com/office/drawing/2014/main" id="{293466D6-FDFD-4448-A249-1238EBB27B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 y="98352"/>
            <a:ext cx="2719754" cy="3109031"/>
          </a:xfrm>
          <a:prstGeom prst="rect">
            <a:avLst/>
          </a:prstGeom>
        </p:spPr>
      </p:pic>
      <p:sp>
        <p:nvSpPr>
          <p:cNvPr id="5" name="TextBox 4">
            <a:extLst>
              <a:ext uri="{FF2B5EF4-FFF2-40B4-BE49-F238E27FC236}">
                <a16:creationId xmlns:a16="http://schemas.microsoft.com/office/drawing/2014/main" id="{9C55F496-7157-1977-052B-3DE747D45DB3}"/>
              </a:ext>
            </a:extLst>
          </p:cNvPr>
          <p:cNvSpPr txBox="1"/>
          <p:nvPr/>
        </p:nvSpPr>
        <p:spPr>
          <a:xfrm>
            <a:off x="3330525" y="173993"/>
            <a:ext cx="8022101" cy="1222642"/>
          </a:xfrm>
          <a:prstGeom prst="rect">
            <a:avLst/>
          </a:prstGeom>
          <a:noFill/>
        </p:spPr>
        <p:txBody>
          <a:bodyPr wrap="square">
            <a:spAutoFit/>
          </a:bodyPr>
          <a:lstStyle/>
          <a:p>
            <a:pPr marL="0" indent="0" algn="ctr">
              <a:lnSpc>
                <a:spcPct val="120000"/>
              </a:lnSpc>
              <a:spcBef>
                <a:spcPts val="0"/>
              </a:spcBef>
              <a:buNone/>
              <a:defRPr/>
            </a:pP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Thực</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trạng</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công</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tác</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giáo</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dục</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chính</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trị</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marL="0" indent="0" algn="ctr">
              <a:lnSpc>
                <a:spcPct val="120000"/>
              </a:lnSpc>
              <a:spcBef>
                <a:spcPts val="0"/>
              </a:spcBef>
              <a:buNone/>
              <a:defRPr/>
            </a:pP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tư</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tưởng</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nay</a:t>
            </a:r>
            <a:r>
              <a:rPr lang="en-US"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F675AAA4-698D-C923-2F4D-D382D0513186}"/>
              </a:ext>
            </a:extLst>
          </p:cNvPr>
          <p:cNvSpPr txBox="1"/>
          <p:nvPr/>
        </p:nvSpPr>
        <p:spPr>
          <a:xfrm>
            <a:off x="330005" y="3347011"/>
            <a:ext cx="11531989" cy="3160224"/>
          </a:xfrm>
          <a:prstGeom prst="rect">
            <a:avLst/>
          </a:prstGeom>
          <a:noFill/>
        </p:spPr>
        <p:txBody>
          <a:bodyPr wrap="square">
            <a:spAutoFit/>
          </a:bodyPr>
          <a:lstStyle/>
          <a:p>
            <a:pPr algn="just">
              <a:lnSpc>
                <a:spcPct val="120000"/>
              </a:lnSpc>
              <a:spcBef>
                <a:spcPts val="0"/>
              </a:spcBef>
              <a:buFontTx/>
              <a:buChar char="-"/>
              <a:defRPr/>
            </a:pPr>
            <a:r>
              <a:rPr lang="en-US" sz="2800" dirty="0" err="1"/>
              <a:t>Tích</a:t>
            </a:r>
            <a:r>
              <a:rPr lang="en-US" sz="2800" dirty="0"/>
              <a:t> </a:t>
            </a:r>
            <a:r>
              <a:rPr lang="en-US" sz="2800" dirty="0" err="1"/>
              <a:t>cực</a:t>
            </a:r>
            <a:r>
              <a:rPr lang="en-US" sz="2800" dirty="0"/>
              <a:t>: </a:t>
            </a:r>
            <a:r>
              <a:rPr lang="en-US" sz="2800" dirty="0" err="1"/>
              <a:t>Phần</a:t>
            </a:r>
            <a:r>
              <a:rPr lang="en-US" sz="2800" dirty="0"/>
              <a:t> </a:t>
            </a:r>
            <a:r>
              <a:rPr lang="en-US" sz="2800" dirty="0" err="1"/>
              <a:t>lớn</a:t>
            </a:r>
            <a:r>
              <a:rPr lang="en-US" sz="2800" dirty="0"/>
              <a:t> </a:t>
            </a:r>
            <a:r>
              <a:rPr lang="en-US" sz="2800" dirty="0" err="1"/>
              <a:t>sinh</a:t>
            </a:r>
            <a:r>
              <a:rPr lang="en-US" sz="2800" dirty="0"/>
              <a:t> </a:t>
            </a:r>
            <a:r>
              <a:rPr lang="en-US" sz="2800" dirty="0" err="1"/>
              <a:t>viên</a:t>
            </a:r>
            <a:r>
              <a:rPr lang="en-US" sz="2800" dirty="0"/>
              <a:t> </a:t>
            </a:r>
            <a:r>
              <a:rPr lang="en-US" sz="2800" dirty="0" err="1"/>
              <a:t>có</a:t>
            </a:r>
            <a:r>
              <a:rPr lang="en-US" sz="2800" dirty="0"/>
              <a:t> </a:t>
            </a:r>
            <a:r>
              <a:rPr lang="en-US" sz="2800" dirty="0" err="1"/>
              <a:t>bản</a:t>
            </a:r>
            <a:r>
              <a:rPr lang="en-US" sz="2800" dirty="0"/>
              <a:t> </a:t>
            </a:r>
            <a:r>
              <a:rPr lang="en-US" sz="2800" dirty="0" err="1"/>
              <a:t>lĩnh</a:t>
            </a:r>
            <a:r>
              <a:rPr lang="en-US" sz="2800" dirty="0"/>
              <a:t> </a:t>
            </a:r>
            <a:r>
              <a:rPr lang="en-US" sz="2800" dirty="0" err="1"/>
              <a:t>chính</a:t>
            </a:r>
            <a:r>
              <a:rPr lang="en-US" sz="2800" dirty="0"/>
              <a:t> </a:t>
            </a:r>
            <a:r>
              <a:rPr lang="en-US" sz="2800" dirty="0" err="1"/>
              <a:t>trị</a:t>
            </a:r>
            <a:r>
              <a:rPr lang="en-US" sz="2800" dirty="0"/>
              <a:t> </a:t>
            </a:r>
            <a:r>
              <a:rPr lang="en-US" sz="2800" dirty="0" err="1"/>
              <a:t>vững</a:t>
            </a:r>
            <a:r>
              <a:rPr lang="en-US" sz="2800" dirty="0"/>
              <a:t> </a:t>
            </a:r>
            <a:r>
              <a:rPr lang="en-US" sz="2800" dirty="0" err="1"/>
              <a:t>vàng</a:t>
            </a:r>
            <a:r>
              <a:rPr lang="en-US" sz="2800" dirty="0"/>
              <a:t>, </a:t>
            </a:r>
            <a:r>
              <a:rPr lang="en-US" sz="2800" dirty="0" err="1"/>
              <a:t>có</a:t>
            </a:r>
            <a:r>
              <a:rPr lang="en-US" sz="2800" dirty="0"/>
              <a:t> </a:t>
            </a:r>
            <a:r>
              <a:rPr lang="en-US" sz="2800" dirty="0" err="1"/>
              <a:t>niềm</a:t>
            </a:r>
            <a:r>
              <a:rPr lang="en-US" sz="2800" dirty="0"/>
              <a:t> tin, </a:t>
            </a:r>
            <a:r>
              <a:rPr lang="en-US" sz="2800" dirty="0" err="1"/>
              <a:t>lý</a:t>
            </a:r>
            <a:r>
              <a:rPr lang="en-US" sz="2800" dirty="0"/>
              <a:t> </a:t>
            </a:r>
            <a:r>
              <a:rPr lang="en-US" sz="2800" dirty="0" err="1"/>
              <a:t>tưởng</a:t>
            </a:r>
            <a:r>
              <a:rPr lang="en-US" sz="2800" dirty="0"/>
              <a:t>, </a:t>
            </a:r>
            <a:r>
              <a:rPr lang="en-US" sz="2800" dirty="0" err="1"/>
              <a:t>không</a:t>
            </a:r>
            <a:r>
              <a:rPr lang="en-US" sz="2800" dirty="0"/>
              <a:t> </a:t>
            </a:r>
            <a:r>
              <a:rPr lang="en-US" sz="2800" dirty="0" err="1"/>
              <a:t>ngừng</a:t>
            </a:r>
            <a:r>
              <a:rPr lang="en-US" sz="2800" dirty="0"/>
              <a:t> </a:t>
            </a:r>
            <a:r>
              <a:rPr lang="en-US" sz="2800" dirty="0" err="1"/>
              <a:t>tu</a:t>
            </a:r>
            <a:r>
              <a:rPr lang="en-US" sz="2800" dirty="0"/>
              <a:t> </a:t>
            </a:r>
            <a:r>
              <a:rPr lang="en-US" sz="2800" dirty="0" err="1"/>
              <a:t>dưỡng</a:t>
            </a:r>
            <a:r>
              <a:rPr lang="en-US" sz="2800" dirty="0"/>
              <a:t>, </a:t>
            </a:r>
            <a:r>
              <a:rPr lang="en-US" sz="2800" dirty="0" err="1"/>
              <a:t>rèn</a:t>
            </a:r>
            <a:r>
              <a:rPr lang="en-US" sz="2800" dirty="0"/>
              <a:t> </a:t>
            </a:r>
            <a:r>
              <a:rPr lang="en-US" sz="2800" dirty="0" err="1"/>
              <a:t>luyện</a:t>
            </a:r>
            <a:r>
              <a:rPr lang="en-US" sz="2800" dirty="0"/>
              <a:t>, </a:t>
            </a:r>
            <a:r>
              <a:rPr lang="en-US" sz="2800" dirty="0" err="1"/>
              <a:t>phấn</a:t>
            </a:r>
            <a:r>
              <a:rPr lang="en-US" sz="2800" dirty="0"/>
              <a:t> </a:t>
            </a:r>
            <a:r>
              <a:rPr lang="en-US" sz="2800" dirty="0" err="1"/>
              <a:t>đấu</a:t>
            </a:r>
            <a:r>
              <a:rPr lang="en-US" sz="2800" dirty="0"/>
              <a:t> </a:t>
            </a:r>
            <a:r>
              <a:rPr lang="en-US" sz="2800" dirty="0" err="1"/>
              <a:t>để</a:t>
            </a:r>
            <a:r>
              <a:rPr lang="en-US" sz="2800" dirty="0"/>
              <a:t> </a:t>
            </a:r>
            <a:r>
              <a:rPr lang="en-US" sz="2800" dirty="0" err="1"/>
              <a:t>phát</a:t>
            </a:r>
            <a:r>
              <a:rPr lang="en-US" sz="2800" dirty="0"/>
              <a:t> </a:t>
            </a:r>
            <a:r>
              <a:rPr lang="en-US" sz="2800" dirty="0" err="1"/>
              <a:t>triển</a:t>
            </a:r>
            <a:r>
              <a:rPr lang="en-US" sz="2800" dirty="0"/>
              <a:t> </a:t>
            </a:r>
            <a:r>
              <a:rPr lang="en-US" sz="2800" dirty="0" err="1"/>
              <a:t>bản</a:t>
            </a:r>
            <a:r>
              <a:rPr lang="en-US" sz="2800" dirty="0"/>
              <a:t> </a:t>
            </a:r>
            <a:r>
              <a:rPr lang="en-US" sz="2800" dirty="0" err="1"/>
              <a:t>thân</a:t>
            </a:r>
            <a:r>
              <a:rPr lang="en-US" sz="2800" dirty="0"/>
              <a:t>…</a:t>
            </a:r>
          </a:p>
          <a:p>
            <a:pPr algn="just">
              <a:lnSpc>
                <a:spcPct val="120000"/>
              </a:lnSpc>
              <a:spcBef>
                <a:spcPts val="0"/>
              </a:spcBef>
              <a:buFontTx/>
              <a:buChar char="-"/>
              <a:defRPr/>
            </a:pPr>
            <a:r>
              <a:rPr lang="en-US" sz="2800" dirty="0" err="1"/>
              <a:t>Hạn</a:t>
            </a:r>
            <a:r>
              <a:rPr lang="en-US" sz="2800" dirty="0"/>
              <a:t> </a:t>
            </a:r>
            <a:r>
              <a:rPr lang="en-US" sz="2800" dirty="0" err="1"/>
              <a:t>chế</a:t>
            </a:r>
            <a:r>
              <a:rPr lang="en-US" sz="2800" dirty="0"/>
              <a:t>: </a:t>
            </a:r>
            <a:r>
              <a:rPr lang="en-US" sz="2800" dirty="0" err="1"/>
              <a:t>theo</a:t>
            </a:r>
            <a:r>
              <a:rPr lang="en-US" sz="2800" dirty="0"/>
              <a:t> </a:t>
            </a:r>
            <a:r>
              <a:rPr lang="en-US" sz="2800" dirty="0" err="1"/>
              <a:t>các</a:t>
            </a:r>
            <a:r>
              <a:rPr lang="en-US" sz="2800" dirty="0"/>
              <a:t> </a:t>
            </a:r>
            <a:r>
              <a:rPr lang="en-US" sz="2800" dirty="0" err="1"/>
              <a:t>chuyên</a:t>
            </a:r>
            <a:r>
              <a:rPr lang="en-US" sz="2800" dirty="0"/>
              <a:t> </a:t>
            </a:r>
            <a:r>
              <a:rPr lang="en-US" sz="2800" dirty="0" err="1"/>
              <a:t>gia</a:t>
            </a:r>
            <a:r>
              <a:rPr lang="en-US" sz="2800" dirty="0"/>
              <a:t>, </a:t>
            </a:r>
            <a:r>
              <a:rPr lang="en-US" sz="2800" dirty="0" err="1"/>
              <a:t>dưới</a:t>
            </a:r>
            <a:r>
              <a:rPr lang="en-US" sz="2800" dirty="0"/>
              <a:t> </a:t>
            </a:r>
            <a:r>
              <a:rPr lang="en-US" sz="2800" dirty="0" err="1"/>
              <a:t>sự</a:t>
            </a:r>
            <a:r>
              <a:rPr lang="en-US" sz="2800" dirty="0"/>
              <a:t> </a:t>
            </a:r>
            <a:r>
              <a:rPr lang="en-US" sz="2800" dirty="0" err="1"/>
              <a:t>tác</a:t>
            </a:r>
            <a:r>
              <a:rPr lang="en-US" sz="2800" dirty="0"/>
              <a:t> </a:t>
            </a:r>
            <a:r>
              <a:rPr lang="en-US" sz="2800" dirty="0" err="1"/>
              <a:t>động</a:t>
            </a:r>
            <a:r>
              <a:rPr lang="en-US" sz="2800" dirty="0"/>
              <a:t> </a:t>
            </a:r>
            <a:r>
              <a:rPr lang="en-US" sz="2800" dirty="0" err="1"/>
              <a:t>những</a:t>
            </a:r>
            <a:r>
              <a:rPr lang="en-US" sz="2800" dirty="0"/>
              <a:t> </a:t>
            </a:r>
            <a:r>
              <a:rPr lang="en-US" sz="2800" dirty="0" err="1"/>
              <a:t>mặt</a:t>
            </a:r>
            <a:r>
              <a:rPr lang="en-US" sz="2800" dirty="0"/>
              <a:t> </a:t>
            </a:r>
            <a:r>
              <a:rPr lang="en-US" sz="2800" dirty="0" err="1"/>
              <a:t>trái</a:t>
            </a:r>
            <a:r>
              <a:rPr lang="en-US" sz="2800" dirty="0"/>
              <a:t> </a:t>
            </a:r>
            <a:r>
              <a:rPr lang="en-US" sz="2800" dirty="0" err="1"/>
              <a:t>của</a:t>
            </a:r>
            <a:r>
              <a:rPr lang="en-US" sz="2800" dirty="0"/>
              <a:t> </a:t>
            </a:r>
            <a:r>
              <a:rPr lang="en-US" sz="2800" dirty="0" err="1"/>
              <a:t>cơ</a:t>
            </a:r>
            <a:r>
              <a:rPr lang="en-US" sz="2800" dirty="0"/>
              <a:t> </a:t>
            </a:r>
            <a:r>
              <a:rPr lang="en-US" sz="2800" dirty="0" err="1"/>
              <a:t>chế</a:t>
            </a:r>
            <a:r>
              <a:rPr lang="en-US" sz="2800" dirty="0"/>
              <a:t> </a:t>
            </a:r>
            <a:r>
              <a:rPr lang="en-US" sz="2800" dirty="0" err="1"/>
              <a:t>thị</a:t>
            </a:r>
            <a:r>
              <a:rPr lang="en-US" sz="2800" dirty="0"/>
              <a:t> </a:t>
            </a:r>
            <a:r>
              <a:rPr lang="en-US" sz="2800" dirty="0" err="1"/>
              <a:t>trường</a:t>
            </a:r>
            <a:r>
              <a:rPr lang="en-US" sz="2800" dirty="0"/>
              <a:t>, </a:t>
            </a:r>
            <a:r>
              <a:rPr lang="en-US" sz="2800" dirty="0" err="1"/>
              <a:t>của</a:t>
            </a:r>
            <a:r>
              <a:rPr lang="en-US" sz="2800" dirty="0"/>
              <a:t> </a:t>
            </a:r>
            <a:r>
              <a:rPr lang="en-US" sz="2800" dirty="0" err="1"/>
              <a:t>các</a:t>
            </a:r>
            <a:r>
              <a:rPr lang="en-US" sz="2800" dirty="0"/>
              <a:t> </a:t>
            </a:r>
            <a:r>
              <a:rPr lang="en-US" sz="2800" dirty="0" err="1"/>
              <a:t>trang</a:t>
            </a:r>
            <a:r>
              <a:rPr lang="en-US" sz="2800" dirty="0"/>
              <a:t> </a:t>
            </a:r>
            <a:r>
              <a:rPr lang="en-US" sz="2800" dirty="0" err="1"/>
              <a:t>mạng</a:t>
            </a:r>
            <a:r>
              <a:rPr lang="en-US" sz="2800" dirty="0"/>
              <a:t> </a:t>
            </a:r>
            <a:r>
              <a:rPr lang="en-US" sz="2800" dirty="0" err="1"/>
              <a:t>xã</a:t>
            </a:r>
            <a:r>
              <a:rPr lang="en-US" sz="2800" dirty="0"/>
              <a:t> </a:t>
            </a:r>
            <a:r>
              <a:rPr lang="en-US" sz="2800" dirty="0" err="1"/>
              <a:t>hội</a:t>
            </a:r>
            <a:r>
              <a:rPr lang="en-US" sz="2800" dirty="0"/>
              <a:t>… </a:t>
            </a:r>
            <a:r>
              <a:rPr lang="en-US" sz="2800" dirty="0" err="1"/>
              <a:t>đã</a:t>
            </a:r>
            <a:r>
              <a:rPr lang="en-US" sz="2800" dirty="0"/>
              <a:t> </a:t>
            </a:r>
            <a:r>
              <a:rPr lang="en-US" sz="2800" dirty="0" err="1"/>
              <a:t>ảnh</a:t>
            </a:r>
            <a:r>
              <a:rPr lang="en-US" sz="2800" dirty="0"/>
              <a:t> </a:t>
            </a:r>
            <a:r>
              <a:rPr lang="en-US" sz="2800" dirty="0" err="1"/>
              <a:t>hưởng</a:t>
            </a:r>
            <a:r>
              <a:rPr lang="en-US" sz="2800" dirty="0"/>
              <a:t> </a:t>
            </a:r>
            <a:r>
              <a:rPr lang="en-US" sz="2800" dirty="0" err="1"/>
              <a:t>không</a:t>
            </a:r>
            <a:r>
              <a:rPr lang="en-US" sz="2800" dirty="0"/>
              <a:t> </a:t>
            </a:r>
            <a:r>
              <a:rPr lang="en-US" sz="2800" dirty="0" err="1"/>
              <a:t>nhỏ</a:t>
            </a:r>
            <a:r>
              <a:rPr lang="en-US" sz="2800" dirty="0"/>
              <a:t> </a:t>
            </a:r>
            <a:r>
              <a:rPr lang="en-US" sz="2800" dirty="0" err="1"/>
              <a:t>đến</a:t>
            </a:r>
            <a:r>
              <a:rPr lang="en-US" sz="2800" dirty="0"/>
              <a:t> </a:t>
            </a:r>
            <a:r>
              <a:rPr lang="en-US" sz="2800" dirty="0" err="1"/>
              <a:t>biểu</a:t>
            </a:r>
            <a:r>
              <a:rPr lang="en-US" sz="2800" dirty="0"/>
              <a:t> </a:t>
            </a:r>
            <a:r>
              <a:rPr lang="en-US" sz="2800" dirty="0" err="1"/>
              <a:t>hiện</a:t>
            </a:r>
            <a:r>
              <a:rPr lang="en-US" sz="2800" dirty="0"/>
              <a:t>, </a:t>
            </a:r>
            <a:r>
              <a:rPr lang="en-US" sz="2800" dirty="0" err="1"/>
              <a:t>lý</a:t>
            </a:r>
            <a:r>
              <a:rPr lang="en-US" sz="2800" dirty="0"/>
              <a:t> </a:t>
            </a:r>
            <a:r>
              <a:rPr lang="en-US" sz="2800" dirty="0" err="1"/>
              <a:t>tưởng</a:t>
            </a:r>
            <a:r>
              <a:rPr lang="en-US" sz="2800" dirty="0"/>
              <a:t> </a:t>
            </a:r>
            <a:r>
              <a:rPr lang="en-US" sz="2800" dirty="0" err="1"/>
              <a:t>sống</a:t>
            </a:r>
            <a:r>
              <a:rPr lang="en-US" sz="2800" dirty="0"/>
              <a:t> </a:t>
            </a:r>
            <a:r>
              <a:rPr lang="en-US" sz="2800" dirty="0" err="1"/>
              <a:t>của</a:t>
            </a:r>
            <a:r>
              <a:rPr lang="en-US" sz="2800" dirty="0"/>
              <a:t> </a:t>
            </a:r>
            <a:r>
              <a:rPr lang="en-US" sz="2800" dirty="0" err="1"/>
              <a:t>thanh</a:t>
            </a:r>
            <a:r>
              <a:rPr lang="en-US" sz="2800" dirty="0"/>
              <a:t> </a:t>
            </a:r>
            <a:r>
              <a:rPr lang="en-US" sz="2800" dirty="0" err="1"/>
              <a:t>niên</a:t>
            </a:r>
            <a:r>
              <a:rPr lang="en-US" sz="2800" dirty="0"/>
              <a:t>, </a:t>
            </a:r>
            <a:r>
              <a:rPr lang="en-US" sz="2800" dirty="0" err="1"/>
              <a:t>trong</a:t>
            </a:r>
            <a:r>
              <a:rPr lang="en-US" sz="2800" dirty="0"/>
              <a:t> </a:t>
            </a:r>
            <a:r>
              <a:rPr lang="en-US" sz="2800" dirty="0" err="1"/>
              <a:t>đó</a:t>
            </a:r>
            <a:r>
              <a:rPr lang="en-US" sz="2800" dirty="0"/>
              <a:t> </a:t>
            </a:r>
            <a:r>
              <a:rPr lang="en-US" sz="2800" dirty="0" err="1"/>
              <a:t>có</a:t>
            </a:r>
            <a:r>
              <a:rPr lang="en-US" sz="2800" dirty="0"/>
              <a:t> </a:t>
            </a:r>
            <a:r>
              <a:rPr lang="en-US" sz="2800" dirty="0" err="1"/>
              <a:t>sinh</a:t>
            </a:r>
            <a:r>
              <a:rPr lang="en-US" sz="2800" dirty="0"/>
              <a:t> </a:t>
            </a:r>
            <a:r>
              <a:rPr lang="en-US" sz="2800" dirty="0" err="1"/>
              <a:t>viên</a:t>
            </a:r>
            <a:r>
              <a:rPr lang="en-US" sz="2800" dirty="0"/>
              <a:t>. </a:t>
            </a:r>
            <a:r>
              <a:rPr lang="en-US" sz="2800" dirty="0" err="1"/>
              <a:t>Một</a:t>
            </a:r>
            <a:r>
              <a:rPr lang="en-US" sz="2800" dirty="0"/>
              <a:t> </a:t>
            </a:r>
            <a:r>
              <a:rPr lang="en-US" sz="2800" dirty="0" err="1"/>
              <a:t>bộ</a:t>
            </a:r>
            <a:r>
              <a:rPr lang="en-US" sz="2800" dirty="0"/>
              <a:t> </a:t>
            </a:r>
            <a:r>
              <a:rPr lang="en-US" sz="2800" dirty="0" err="1"/>
              <a:t>phận</a:t>
            </a:r>
            <a:r>
              <a:rPr lang="en-US" sz="2800" dirty="0"/>
              <a:t> </a:t>
            </a:r>
            <a:r>
              <a:rPr lang="en-US" sz="2800" dirty="0" err="1"/>
              <a:t>không</a:t>
            </a:r>
            <a:r>
              <a:rPr lang="en-US" sz="2800" dirty="0"/>
              <a:t> </a:t>
            </a:r>
            <a:r>
              <a:rPr lang="en-US" sz="2800" dirty="0" err="1"/>
              <a:t>nhỏ</a:t>
            </a:r>
            <a:r>
              <a:rPr lang="en-US" sz="2800" dirty="0"/>
              <a:t> </a:t>
            </a:r>
            <a:r>
              <a:rPr lang="en-US" sz="2800" dirty="0" err="1"/>
              <a:t>sinh</a:t>
            </a:r>
            <a:r>
              <a:rPr lang="en-US" sz="2800" dirty="0"/>
              <a:t> </a:t>
            </a:r>
            <a:r>
              <a:rPr lang="en-US" sz="2800" dirty="0" err="1"/>
              <a:t>viên</a:t>
            </a:r>
            <a:r>
              <a:rPr lang="en-US" sz="2800" dirty="0"/>
              <a:t> </a:t>
            </a:r>
            <a:r>
              <a:rPr lang="en-US" sz="2800" dirty="0" err="1"/>
              <a:t>vẫn</a:t>
            </a:r>
            <a:r>
              <a:rPr lang="en-US" sz="2800" dirty="0"/>
              <a:t> </a:t>
            </a:r>
            <a:r>
              <a:rPr lang="en-US" sz="2800" dirty="0" err="1"/>
              <a:t>còn</a:t>
            </a:r>
            <a:r>
              <a:rPr lang="en-US" sz="2800" dirty="0"/>
              <a:t> </a:t>
            </a:r>
            <a:r>
              <a:rPr lang="en-US" sz="2800" dirty="0" err="1"/>
              <a:t>mơ</a:t>
            </a:r>
            <a:r>
              <a:rPr lang="en-US" sz="2800" dirty="0"/>
              <a:t> </a:t>
            </a:r>
            <a:r>
              <a:rPr lang="en-US" sz="2800" dirty="0" err="1"/>
              <a:t>hồ</a:t>
            </a:r>
            <a:r>
              <a:rPr lang="en-US" sz="2800" dirty="0"/>
              <a:t> </a:t>
            </a:r>
            <a:r>
              <a:rPr lang="en-US" sz="2800" dirty="0" err="1"/>
              <a:t>về</a:t>
            </a:r>
            <a:r>
              <a:rPr lang="en-US" sz="2800" dirty="0"/>
              <a:t> </a:t>
            </a:r>
            <a:r>
              <a:rPr lang="en-US" sz="2800" dirty="0" err="1"/>
              <a:t>hướng</a:t>
            </a:r>
            <a:r>
              <a:rPr lang="en-US" sz="2800" dirty="0"/>
              <a:t> </a:t>
            </a:r>
            <a:r>
              <a:rPr lang="en-US" sz="2800" dirty="0" err="1"/>
              <a:t>đi</a:t>
            </a:r>
            <a:r>
              <a:rPr lang="en-US" sz="2800" dirty="0"/>
              <a:t> </a:t>
            </a:r>
            <a:r>
              <a:rPr lang="en-US" sz="2800" dirty="0" err="1"/>
              <a:t>và</a:t>
            </a:r>
            <a:r>
              <a:rPr lang="en-US" sz="2800" dirty="0"/>
              <a:t> </a:t>
            </a:r>
            <a:r>
              <a:rPr lang="en-US" sz="2800" dirty="0" err="1"/>
              <a:t>mục</a:t>
            </a:r>
            <a:r>
              <a:rPr lang="en-US" sz="2800" dirty="0"/>
              <a:t> </a:t>
            </a:r>
            <a:r>
              <a:rPr lang="en-US" sz="2800" dirty="0" err="1"/>
              <a:t>tiêu</a:t>
            </a:r>
            <a:r>
              <a:rPr lang="en-US" sz="2800" dirty="0"/>
              <a:t> </a:t>
            </a:r>
            <a:r>
              <a:rPr lang="en-US" sz="2800" dirty="0" err="1"/>
              <a:t>phấn</a:t>
            </a:r>
            <a:r>
              <a:rPr lang="en-US" sz="2800" dirty="0"/>
              <a:t> </a:t>
            </a:r>
            <a:r>
              <a:rPr lang="en-US" sz="2800" dirty="0" err="1"/>
              <a:t>đấu</a:t>
            </a:r>
            <a:r>
              <a:rPr lang="en-US" sz="2800" dirty="0"/>
              <a:t> </a:t>
            </a:r>
            <a:r>
              <a:rPr lang="en-US" sz="2800" dirty="0" err="1"/>
              <a:t>của</a:t>
            </a:r>
            <a:r>
              <a:rPr lang="en-US" sz="2800" dirty="0"/>
              <a:t> </a:t>
            </a:r>
            <a:r>
              <a:rPr lang="en-US" sz="2800" dirty="0" err="1"/>
              <a:t>mình</a:t>
            </a:r>
            <a:r>
              <a:rPr lang="en-US" sz="2800" dirty="0"/>
              <a:t>. </a:t>
            </a:r>
          </a:p>
        </p:txBody>
      </p:sp>
    </p:spTree>
    <p:extLst>
      <p:ext uri="{BB962C8B-B14F-4D97-AF65-F5344CB8AC3E}">
        <p14:creationId xmlns:p14="http://schemas.microsoft.com/office/powerpoint/2010/main" val="28225939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B9FBDC-BC15-4C75-AEB1-18C6CA8BEA2F}"/>
              </a:ext>
            </a:extLst>
          </p:cNvPr>
          <p:cNvSpPr>
            <a:spLocks noGrp="1"/>
          </p:cNvSpPr>
          <p:nvPr>
            <p:ph idx="1"/>
          </p:nvPr>
        </p:nvSpPr>
        <p:spPr>
          <a:xfrm>
            <a:off x="140879" y="152400"/>
            <a:ext cx="7188389" cy="6705600"/>
          </a:xfrm>
          <a:solidFill>
            <a:schemeClr val="accent6">
              <a:lumMod val="20000"/>
              <a:lumOff val="80000"/>
            </a:schemeClr>
          </a:solidFill>
        </p:spPr>
        <p:txBody>
          <a:bodyPr>
            <a:noAutofit/>
          </a:bodyPr>
          <a:lstStyle/>
          <a:p>
            <a:pPr algn="just" fontAlgn="base"/>
            <a:r>
              <a:rPr lang="en-US" sz="3200" dirty="0" err="1">
                <a:solidFill>
                  <a:schemeClr val="accent1"/>
                </a:solidFill>
              </a:rPr>
              <a:t>Vấn</a:t>
            </a:r>
            <a:r>
              <a:rPr lang="en-US" sz="3200" dirty="0">
                <a:solidFill>
                  <a:schemeClr val="accent1"/>
                </a:solidFill>
              </a:rPr>
              <a:t> </a:t>
            </a:r>
            <a:r>
              <a:rPr lang="en-US" sz="3200" dirty="0" err="1">
                <a:solidFill>
                  <a:schemeClr val="accent1"/>
                </a:solidFill>
              </a:rPr>
              <a:t>đề</a:t>
            </a:r>
            <a:r>
              <a:rPr lang="en-US" sz="3200" dirty="0">
                <a:solidFill>
                  <a:schemeClr val="accent1"/>
                </a:solidFill>
              </a:rPr>
              <a:t> </a:t>
            </a:r>
            <a:r>
              <a:rPr lang="en-US" sz="3200" dirty="0" err="1">
                <a:solidFill>
                  <a:schemeClr val="accent1"/>
                </a:solidFill>
              </a:rPr>
              <a:t>lạm</a:t>
            </a:r>
            <a:r>
              <a:rPr lang="en-US" sz="3200" dirty="0">
                <a:solidFill>
                  <a:schemeClr val="accent1"/>
                </a:solidFill>
              </a:rPr>
              <a:t> </a:t>
            </a:r>
            <a:r>
              <a:rPr lang="en-US" sz="3200" dirty="0" err="1">
                <a:solidFill>
                  <a:schemeClr val="accent1"/>
                </a:solidFill>
              </a:rPr>
              <a:t>dụng</a:t>
            </a:r>
            <a:r>
              <a:rPr lang="en-US" sz="3200" dirty="0">
                <a:solidFill>
                  <a:schemeClr val="accent1"/>
                </a:solidFill>
              </a:rPr>
              <a:t> </a:t>
            </a:r>
            <a:r>
              <a:rPr lang="en-US" sz="3200" dirty="0" err="1">
                <a:solidFill>
                  <a:schemeClr val="accent1"/>
                </a:solidFill>
              </a:rPr>
              <a:t>mạng</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a:t>
            </a:r>
            <a:r>
              <a:rPr lang="en-US" sz="3200" dirty="0" err="1">
                <a:solidFill>
                  <a:schemeClr val="accent1"/>
                </a:solidFill>
              </a:rPr>
              <a:t>và</a:t>
            </a:r>
            <a:r>
              <a:rPr lang="en-US" sz="3200" dirty="0">
                <a:solidFill>
                  <a:schemeClr val="accent1"/>
                </a:solidFill>
              </a:rPr>
              <a:t> </a:t>
            </a:r>
            <a:r>
              <a:rPr lang="en-US" sz="3200" dirty="0" err="1">
                <a:solidFill>
                  <a:schemeClr val="accent1"/>
                </a:solidFill>
              </a:rPr>
              <a:t>bị</a:t>
            </a:r>
            <a:r>
              <a:rPr lang="en-US" sz="3200" dirty="0">
                <a:solidFill>
                  <a:schemeClr val="accent1"/>
                </a:solidFill>
              </a:rPr>
              <a:t> </a:t>
            </a:r>
            <a:r>
              <a:rPr lang="en-US" sz="3200" dirty="0" err="1">
                <a:solidFill>
                  <a:schemeClr val="accent1"/>
                </a:solidFill>
              </a:rPr>
              <a:t>mạng</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chi </a:t>
            </a:r>
            <a:r>
              <a:rPr lang="en-US" sz="3200" dirty="0" err="1">
                <a:solidFill>
                  <a:schemeClr val="accent1"/>
                </a:solidFill>
              </a:rPr>
              <a:t>phối</a:t>
            </a:r>
            <a:r>
              <a:rPr lang="en-US" sz="3200" dirty="0">
                <a:solidFill>
                  <a:schemeClr val="accent1"/>
                </a:solidFill>
              </a:rPr>
              <a:t> </a:t>
            </a:r>
            <a:r>
              <a:rPr lang="en-US" sz="3200" dirty="0" err="1">
                <a:solidFill>
                  <a:schemeClr val="accent1"/>
                </a:solidFill>
              </a:rPr>
              <a:t>trong</a:t>
            </a:r>
            <a:r>
              <a:rPr lang="en-US" sz="3200" dirty="0">
                <a:solidFill>
                  <a:schemeClr val="accent1"/>
                </a:solidFill>
              </a:rPr>
              <a:t> </a:t>
            </a:r>
            <a:r>
              <a:rPr lang="en-US" sz="3200" dirty="0" err="1">
                <a:solidFill>
                  <a:schemeClr val="accent1"/>
                </a:solidFill>
              </a:rPr>
              <a:t>một</a:t>
            </a:r>
            <a:r>
              <a:rPr lang="en-US" sz="3200" dirty="0">
                <a:solidFill>
                  <a:schemeClr val="accent1"/>
                </a:solidFill>
              </a:rPr>
              <a:t> </a:t>
            </a:r>
            <a:r>
              <a:rPr lang="en-US" sz="3200" dirty="0" err="1">
                <a:solidFill>
                  <a:schemeClr val="accent1"/>
                </a:solidFill>
              </a:rPr>
              <a:t>bộ</a:t>
            </a:r>
            <a:r>
              <a:rPr lang="en-US" sz="3200" dirty="0">
                <a:solidFill>
                  <a:schemeClr val="accent1"/>
                </a:solidFill>
              </a:rPr>
              <a:t> </a:t>
            </a:r>
            <a:r>
              <a:rPr lang="en-US" sz="3200" dirty="0" err="1">
                <a:solidFill>
                  <a:schemeClr val="accent1"/>
                </a:solidFill>
              </a:rPr>
              <a:t>phận</a:t>
            </a:r>
            <a:r>
              <a:rPr lang="en-US" sz="3200" dirty="0">
                <a:solidFill>
                  <a:schemeClr val="accent1"/>
                </a:solidFill>
              </a:rPr>
              <a:t>, </a:t>
            </a:r>
            <a:r>
              <a:rPr lang="en-US" sz="3200" dirty="0" err="1">
                <a:solidFill>
                  <a:schemeClr val="accent1"/>
                </a:solidFill>
              </a:rPr>
              <a:t>sinh</a:t>
            </a:r>
            <a:r>
              <a:rPr lang="en-US" sz="3200" dirty="0">
                <a:solidFill>
                  <a:schemeClr val="accent1"/>
                </a:solidFill>
              </a:rPr>
              <a:t> </a:t>
            </a:r>
            <a:r>
              <a:rPr lang="en-US" sz="3200" dirty="0" err="1">
                <a:solidFill>
                  <a:schemeClr val="accent1"/>
                </a:solidFill>
              </a:rPr>
              <a:t>viên</a:t>
            </a:r>
            <a:r>
              <a:rPr lang="en-US" sz="3200" dirty="0">
                <a:solidFill>
                  <a:schemeClr val="accent1"/>
                </a:solidFill>
              </a:rPr>
              <a:t> </a:t>
            </a:r>
            <a:r>
              <a:rPr lang="en-US" sz="3200" dirty="0" err="1">
                <a:solidFill>
                  <a:schemeClr val="accent1"/>
                </a:solidFill>
              </a:rPr>
              <a:t>cũng</a:t>
            </a:r>
            <a:r>
              <a:rPr lang="en-US" sz="3200" dirty="0">
                <a:solidFill>
                  <a:schemeClr val="accent1"/>
                </a:solidFill>
              </a:rPr>
              <a:t> </a:t>
            </a:r>
            <a:r>
              <a:rPr lang="en-US" sz="3200" dirty="0" err="1">
                <a:solidFill>
                  <a:schemeClr val="accent1"/>
                </a:solidFill>
              </a:rPr>
              <a:t>rất</a:t>
            </a:r>
            <a:r>
              <a:rPr lang="en-US" sz="3200" dirty="0">
                <a:solidFill>
                  <a:schemeClr val="accent1"/>
                </a:solidFill>
              </a:rPr>
              <a:t> </a:t>
            </a:r>
            <a:r>
              <a:rPr lang="en-US" sz="3200" dirty="0" err="1">
                <a:solidFill>
                  <a:schemeClr val="accent1"/>
                </a:solidFill>
              </a:rPr>
              <a:t>đáng</a:t>
            </a:r>
            <a:r>
              <a:rPr lang="en-US" sz="3200" dirty="0">
                <a:solidFill>
                  <a:schemeClr val="accent1"/>
                </a:solidFill>
              </a:rPr>
              <a:t> </a:t>
            </a:r>
            <a:r>
              <a:rPr lang="en-US" sz="3200" dirty="0" err="1">
                <a:solidFill>
                  <a:schemeClr val="accent1"/>
                </a:solidFill>
              </a:rPr>
              <a:t>báo</a:t>
            </a:r>
            <a:r>
              <a:rPr lang="en-US" sz="3200" dirty="0">
                <a:solidFill>
                  <a:schemeClr val="accent1"/>
                </a:solidFill>
              </a:rPr>
              <a:t> </a:t>
            </a:r>
            <a:r>
              <a:rPr lang="en-US" sz="3200" dirty="0" err="1">
                <a:solidFill>
                  <a:schemeClr val="accent1"/>
                </a:solidFill>
              </a:rPr>
              <a:t>động</a:t>
            </a:r>
            <a:r>
              <a:rPr lang="en-US" sz="3200" dirty="0">
                <a:solidFill>
                  <a:schemeClr val="accent1"/>
                </a:solidFill>
              </a:rPr>
              <a:t>, </a:t>
            </a:r>
            <a:r>
              <a:rPr lang="en-US" sz="3200" dirty="0" err="1">
                <a:solidFill>
                  <a:schemeClr val="accent1"/>
                </a:solidFill>
              </a:rPr>
              <a:t>tác</a:t>
            </a:r>
            <a:r>
              <a:rPr lang="en-US" sz="3200" dirty="0">
                <a:solidFill>
                  <a:schemeClr val="accent1"/>
                </a:solidFill>
              </a:rPr>
              <a:t> </a:t>
            </a:r>
            <a:r>
              <a:rPr lang="en-US" sz="3200" dirty="0" err="1">
                <a:solidFill>
                  <a:schemeClr val="accent1"/>
                </a:solidFill>
              </a:rPr>
              <a:t>động</a:t>
            </a:r>
            <a:r>
              <a:rPr lang="en-US" sz="3200" dirty="0">
                <a:solidFill>
                  <a:schemeClr val="accent1"/>
                </a:solidFill>
              </a:rPr>
              <a:t> </a:t>
            </a:r>
            <a:r>
              <a:rPr lang="en-US" sz="3200" dirty="0" err="1">
                <a:solidFill>
                  <a:schemeClr val="accent1"/>
                </a:solidFill>
              </a:rPr>
              <a:t>tiêu</a:t>
            </a:r>
            <a:r>
              <a:rPr lang="en-US" sz="3200" dirty="0">
                <a:solidFill>
                  <a:schemeClr val="accent1"/>
                </a:solidFill>
              </a:rPr>
              <a:t> </a:t>
            </a:r>
            <a:r>
              <a:rPr lang="en-US" sz="3200" dirty="0" err="1">
                <a:solidFill>
                  <a:schemeClr val="accent1"/>
                </a:solidFill>
              </a:rPr>
              <a:t>cực</a:t>
            </a:r>
            <a:r>
              <a:rPr lang="en-US" sz="3200" dirty="0">
                <a:solidFill>
                  <a:schemeClr val="accent1"/>
                </a:solidFill>
              </a:rPr>
              <a:t> </a:t>
            </a:r>
            <a:r>
              <a:rPr lang="en-US" sz="3200" dirty="0" err="1">
                <a:solidFill>
                  <a:schemeClr val="accent1"/>
                </a:solidFill>
              </a:rPr>
              <a:t>không</a:t>
            </a:r>
            <a:r>
              <a:rPr lang="en-US" sz="3200" dirty="0">
                <a:solidFill>
                  <a:schemeClr val="accent1"/>
                </a:solidFill>
              </a:rPr>
              <a:t> </a:t>
            </a:r>
            <a:r>
              <a:rPr lang="en-US" sz="3200" dirty="0" err="1">
                <a:solidFill>
                  <a:schemeClr val="accent1"/>
                </a:solidFill>
              </a:rPr>
              <a:t>nhỏ</a:t>
            </a:r>
            <a:r>
              <a:rPr lang="en-US" sz="3200" dirty="0">
                <a:solidFill>
                  <a:schemeClr val="accent1"/>
                </a:solidFill>
              </a:rPr>
              <a:t> </a:t>
            </a:r>
            <a:r>
              <a:rPr lang="en-US" sz="3200" dirty="0" err="1">
                <a:solidFill>
                  <a:schemeClr val="accent1"/>
                </a:solidFill>
              </a:rPr>
              <a:t>đến</a:t>
            </a:r>
            <a:r>
              <a:rPr lang="en-US" sz="3200" dirty="0">
                <a:solidFill>
                  <a:schemeClr val="accent1"/>
                </a:solidFill>
              </a:rPr>
              <a:t> </a:t>
            </a:r>
            <a:r>
              <a:rPr lang="en-US" sz="3200" dirty="0" err="1">
                <a:solidFill>
                  <a:schemeClr val="accent1"/>
                </a:solidFill>
              </a:rPr>
              <a:t>sinh</a:t>
            </a:r>
            <a:r>
              <a:rPr lang="en-US" sz="3200" dirty="0">
                <a:solidFill>
                  <a:schemeClr val="accent1"/>
                </a:solidFill>
              </a:rPr>
              <a:t> </a:t>
            </a:r>
            <a:r>
              <a:rPr lang="en-US" sz="3200" dirty="0" err="1">
                <a:solidFill>
                  <a:schemeClr val="accent1"/>
                </a:solidFill>
              </a:rPr>
              <a:t>viên</a:t>
            </a:r>
            <a:r>
              <a:rPr lang="en-US" sz="3200" dirty="0">
                <a:solidFill>
                  <a:schemeClr val="accent1"/>
                </a:solidFill>
              </a:rPr>
              <a:t>. Quan </a:t>
            </a:r>
            <a:r>
              <a:rPr lang="en-US" sz="3200" dirty="0" err="1">
                <a:solidFill>
                  <a:schemeClr val="accent1"/>
                </a:solidFill>
              </a:rPr>
              <a:t>hệ</a:t>
            </a:r>
            <a:r>
              <a:rPr lang="en-US" sz="3200" dirty="0">
                <a:solidFill>
                  <a:schemeClr val="accent1"/>
                </a:solidFill>
              </a:rPr>
              <a:t> </a:t>
            </a:r>
            <a:r>
              <a:rPr lang="en-US" sz="3200" dirty="0" err="1">
                <a:solidFill>
                  <a:schemeClr val="accent1"/>
                </a:solidFill>
              </a:rPr>
              <a:t>thầy</a:t>
            </a:r>
            <a:r>
              <a:rPr lang="en-US" sz="3200" dirty="0">
                <a:solidFill>
                  <a:schemeClr val="accent1"/>
                </a:solidFill>
              </a:rPr>
              <a:t> </a:t>
            </a:r>
            <a:r>
              <a:rPr lang="en-US" sz="3200" dirty="0" err="1">
                <a:solidFill>
                  <a:schemeClr val="accent1"/>
                </a:solidFill>
              </a:rPr>
              <a:t>trò</a:t>
            </a:r>
            <a:r>
              <a:rPr lang="en-US" sz="3200" dirty="0">
                <a:solidFill>
                  <a:schemeClr val="accent1"/>
                </a:solidFill>
              </a:rPr>
              <a:t> </a:t>
            </a:r>
            <a:r>
              <a:rPr lang="en-US" sz="3200" dirty="0" err="1">
                <a:solidFill>
                  <a:schemeClr val="accent1"/>
                </a:solidFill>
              </a:rPr>
              <a:t>có</a:t>
            </a:r>
            <a:r>
              <a:rPr lang="en-US" sz="3200" dirty="0">
                <a:solidFill>
                  <a:schemeClr val="accent1"/>
                </a:solidFill>
              </a:rPr>
              <a:t> </a:t>
            </a:r>
            <a:r>
              <a:rPr lang="en-US" sz="3200" dirty="0" err="1">
                <a:solidFill>
                  <a:schemeClr val="accent1"/>
                </a:solidFill>
              </a:rPr>
              <a:t>dấu</a:t>
            </a:r>
            <a:r>
              <a:rPr lang="en-US" sz="3200" dirty="0">
                <a:solidFill>
                  <a:schemeClr val="accent1"/>
                </a:solidFill>
              </a:rPr>
              <a:t> </a:t>
            </a:r>
            <a:r>
              <a:rPr lang="en-US" sz="3200" dirty="0" err="1">
                <a:solidFill>
                  <a:schemeClr val="accent1"/>
                </a:solidFill>
              </a:rPr>
              <a:t>hiệu</a:t>
            </a:r>
            <a:r>
              <a:rPr lang="en-US" sz="3200" dirty="0">
                <a:solidFill>
                  <a:schemeClr val="accent1"/>
                </a:solidFill>
              </a:rPr>
              <a:t> "</a:t>
            </a:r>
            <a:r>
              <a:rPr lang="en-US" sz="3200" dirty="0" err="1">
                <a:solidFill>
                  <a:schemeClr val="accent1"/>
                </a:solidFill>
              </a:rPr>
              <a:t>phai</a:t>
            </a:r>
            <a:r>
              <a:rPr lang="en-US" sz="3200" dirty="0">
                <a:solidFill>
                  <a:schemeClr val="accent1"/>
                </a:solidFill>
              </a:rPr>
              <a:t> </a:t>
            </a:r>
            <a:r>
              <a:rPr lang="en-US" sz="3200" dirty="0" err="1">
                <a:solidFill>
                  <a:schemeClr val="accent1"/>
                </a:solidFill>
              </a:rPr>
              <a:t>nhạt</a:t>
            </a:r>
            <a:r>
              <a:rPr lang="en-US" sz="3200" dirty="0">
                <a:solidFill>
                  <a:schemeClr val="accent1"/>
                </a:solidFill>
              </a:rPr>
              <a:t>", </a:t>
            </a:r>
            <a:r>
              <a:rPr lang="en-US" sz="3200" dirty="0" err="1">
                <a:solidFill>
                  <a:schemeClr val="accent1"/>
                </a:solidFill>
              </a:rPr>
              <a:t>tinh</a:t>
            </a:r>
            <a:r>
              <a:rPr lang="en-US" sz="3200" dirty="0">
                <a:solidFill>
                  <a:schemeClr val="accent1"/>
                </a:solidFill>
              </a:rPr>
              <a:t> </a:t>
            </a:r>
            <a:r>
              <a:rPr lang="en-US" sz="3200" dirty="0" err="1">
                <a:solidFill>
                  <a:schemeClr val="accent1"/>
                </a:solidFill>
              </a:rPr>
              <a:t>thần</a:t>
            </a:r>
            <a:r>
              <a:rPr lang="en-US" sz="3200" dirty="0">
                <a:solidFill>
                  <a:schemeClr val="accent1"/>
                </a:solidFill>
              </a:rPr>
              <a:t> </a:t>
            </a:r>
            <a:r>
              <a:rPr lang="en-US" sz="3200" dirty="0" err="1">
                <a:solidFill>
                  <a:schemeClr val="accent1"/>
                </a:solidFill>
              </a:rPr>
              <a:t>tôn</a:t>
            </a:r>
            <a:r>
              <a:rPr lang="en-US" sz="3200" dirty="0">
                <a:solidFill>
                  <a:schemeClr val="accent1"/>
                </a:solidFill>
              </a:rPr>
              <a:t> </a:t>
            </a:r>
            <a:r>
              <a:rPr lang="en-US" sz="3200" dirty="0" err="1">
                <a:solidFill>
                  <a:schemeClr val="accent1"/>
                </a:solidFill>
              </a:rPr>
              <a:t>sư</a:t>
            </a:r>
            <a:r>
              <a:rPr lang="en-US" sz="3200" dirty="0">
                <a:solidFill>
                  <a:schemeClr val="accent1"/>
                </a:solidFill>
              </a:rPr>
              <a:t> </a:t>
            </a:r>
            <a:r>
              <a:rPr lang="en-US" sz="3200" dirty="0" err="1">
                <a:solidFill>
                  <a:schemeClr val="accent1"/>
                </a:solidFill>
              </a:rPr>
              <a:t>trọng</a:t>
            </a:r>
            <a:r>
              <a:rPr lang="en-US" sz="3200" dirty="0">
                <a:solidFill>
                  <a:schemeClr val="accent1"/>
                </a:solidFill>
              </a:rPr>
              <a:t> </a:t>
            </a:r>
            <a:r>
              <a:rPr lang="en-US" sz="3200" dirty="0" err="1">
                <a:solidFill>
                  <a:schemeClr val="accent1"/>
                </a:solidFill>
              </a:rPr>
              <a:t>đạo</a:t>
            </a:r>
            <a:r>
              <a:rPr lang="en-US" sz="3200" dirty="0">
                <a:solidFill>
                  <a:schemeClr val="accent1"/>
                </a:solidFill>
              </a:rPr>
              <a:t> </a:t>
            </a:r>
            <a:r>
              <a:rPr lang="en-US" sz="3200" dirty="0" err="1">
                <a:solidFill>
                  <a:schemeClr val="accent1"/>
                </a:solidFill>
              </a:rPr>
              <a:t>chưa</a:t>
            </a:r>
            <a:r>
              <a:rPr lang="en-US" sz="3200" dirty="0">
                <a:solidFill>
                  <a:schemeClr val="accent1"/>
                </a:solidFill>
              </a:rPr>
              <a:t> </a:t>
            </a:r>
            <a:r>
              <a:rPr lang="en-US" sz="3200" dirty="0" err="1">
                <a:solidFill>
                  <a:schemeClr val="accent1"/>
                </a:solidFill>
              </a:rPr>
              <a:t>được</a:t>
            </a:r>
            <a:r>
              <a:rPr lang="en-US" sz="3200" dirty="0">
                <a:solidFill>
                  <a:schemeClr val="accent1"/>
                </a:solidFill>
              </a:rPr>
              <a:t> </a:t>
            </a:r>
            <a:r>
              <a:rPr lang="en-US" sz="3200" dirty="0" err="1">
                <a:solidFill>
                  <a:schemeClr val="accent1"/>
                </a:solidFill>
              </a:rPr>
              <a:t>thể</a:t>
            </a:r>
            <a:r>
              <a:rPr lang="en-US" sz="3200" dirty="0">
                <a:solidFill>
                  <a:schemeClr val="accent1"/>
                </a:solidFill>
              </a:rPr>
              <a:t> </a:t>
            </a:r>
            <a:r>
              <a:rPr lang="en-US" sz="3200" dirty="0" err="1">
                <a:solidFill>
                  <a:schemeClr val="accent1"/>
                </a:solidFill>
              </a:rPr>
              <a:t>hiện</a:t>
            </a:r>
            <a:r>
              <a:rPr lang="en-US" sz="3200" dirty="0">
                <a:solidFill>
                  <a:schemeClr val="accent1"/>
                </a:solidFill>
              </a:rPr>
              <a:t> </a:t>
            </a:r>
            <a:r>
              <a:rPr lang="en-US" sz="3200" dirty="0" err="1">
                <a:solidFill>
                  <a:schemeClr val="accent1"/>
                </a:solidFill>
              </a:rPr>
              <a:t>rõ</a:t>
            </a:r>
            <a:r>
              <a:rPr lang="en-US" sz="3200" dirty="0">
                <a:solidFill>
                  <a:schemeClr val="accent1"/>
                </a:solidFill>
              </a:rPr>
              <a:t> </a:t>
            </a:r>
            <a:r>
              <a:rPr lang="en-US" sz="3200" dirty="0" err="1">
                <a:solidFill>
                  <a:schemeClr val="accent1"/>
                </a:solidFill>
              </a:rPr>
              <a:t>nét</a:t>
            </a:r>
            <a:r>
              <a:rPr lang="en-US" sz="3200" dirty="0">
                <a:solidFill>
                  <a:schemeClr val="accent1"/>
                </a:solidFill>
              </a:rPr>
              <a:t>. </a:t>
            </a:r>
          </a:p>
          <a:p>
            <a:pPr algn="just" fontAlgn="base"/>
            <a:r>
              <a:rPr lang="en-US" sz="3200" dirty="0" err="1">
                <a:solidFill>
                  <a:schemeClr val="accent1"/>
                </a:solidFill>
              </a:rPr>
              <a:t>Lối</a:t>
            </a:r>
            <a:r>
              <a:rPr lang="en-US" sz="3200" dirty="0">
                <a:solidFill>
                  <a:schemeClr val="accent1"/>
                </a:solidFill>
              </a:rPr>
              <a:t> </a:t>
            </a:r>
            <a:r>
              <a:rPr lang="en-US" sz="3200" dirty="0" err="1">
                <a:solidFill>
                  <a:schemeClr val="accent1"/>
                </a:solidFill>
              </a:rPr>
              <a:t>sống</a:t>
            </a:r>
            <a:r>
              <a:rPr lang="en-US" sz="3200" dirty="0">
                <a:solidFill>
                  <a:schemeClr val="accent1"/>
                </a:solidFill>
              </a:rPr>
              <a:t> </a:t>
            </a:r>
            <a:r>
              <a:rPr lang="en-US" sz="3200" dirty="0" err="1">
                <a:solidFill>
                  <a:schemeClr val="accent1"/>
                </a:solidFill>
              </a:rPr>
              <a:t>buông</a:t>
            </a:r>
            <a:r>
              <a:rPr lang="en-US" sz="3200" dirty="0">
                <a:solidFill>
                  <a:schemeClr val="accent1"/>
                </a:solidFill>
              </a:rPr>
              <a:t> </a:t>
            </a:r>
            <a:r>
              <a:rPr lang="en-US" sz="3200" dirty="0" err="1">
                <a:solidFill>
                  <a:schemeClr val="accent1"/>
                </a:solidFill>
              </a:rPr>
              <a:t>thả</a:t>
            </a:r>
            <a:r>
              <a:rPr lang="en-US" sz="3200" dirty="0">
                <a:solidFill>
                  <a:schemeClr val="accent1"/>
                </a:solidFill>
              </a:rPr>
              <a:t> </a:t>
            </a:r>
            <a:r>
              <a:rPr lang="en-US" sz="3200" dirty="0" err="1">
                <a:solidFill>
                  <a:schemeClr val="accent1"/>
                </a:solidFill>
              </a:rPr>
              <a:t>của</a:t>
            </a:r>
            <a:r>
              <a:rPr lang="en-US" sz="3200" dirty="0">
                <a:solidFill>
                  <a:schemeClr val="accent1"/>
                </a:solidFill>
              </a:rPr>
              <a:t> </a:t>
            </a:r>
            <a:r>
              <a:rPr lang="en-US" sz="3200" dirty="0" err="1">
                <a:solidFill>
                  <a:schemeClr val="accent1"/>
                </a:solidFill>
              </a:rPr>
              <a:t>một</a:t>
            </a:r>
            <a:r>
              <a:rPr lang="en-US" sz="3200" dirty="0">
                <a:solidFill>
                  <a:schemeClr val="accent1"/>
                </a:solidFill>
              </a:rPr>
              <a:t> </a:t>
            </a:r>
            <a:r>
              <a:rPr lang="en-US" sz="3200" dirty="0" err="1">
                <a:solidFill>
                  <a:schemeClr val="accent1"/>
                </a:solidFill>
              </a:rPr>
              <a:t>bộ</a:t>
            </a:r>
            <a:r>
              <a:rPr lang="en-US" sz="3200" dirty="0">
                <a:solidFill>
                  <a:schemeClr val="accent1"/>
                </a:solidFill>
              </a:rPr>
              <a:t> </a:t>
            </a:r>
            <a:r>
              <a:rPr lang="en-US" sz="3200" dirty="0" err="1">
                <a:solidFill>
                  <a:schemeClr val="accent1"/>
                </a:solidFill>
              </a:rPr>
              <a:t>phận</a:t>
            </a:r>
            <a:r>
              <a:rPr lang="en-US" sz="3200" dirty="0">
                <a:solidFill>
                  <a:schemeClr val="accent1"/>
                </a:solidFill>
              </a:rPr>
              <a:t> </a:t>
            </a:r>
            <a:r>
              <a:rPr lang="en-US" sz="3200" dirty="0" err="1">
                <a:solidFill>
                  <a:schemeClr val="accent1"/>
                </a:solidFill>
              </a:rPr>
              <a:t>thanh</a:t>
            </a:r>
            <a:r>
              <a:rPr lang="en-US" sz="3200" dirty="0">
                <a:solidFill>
                  <a:schemeClr val="accent1"/>
                </a:solidFill>
              </a:rPr>
              <a:t> </a:t>
            </a:r>
            <a:r>
              <a:rPr lang="en-US" sz="3200" dirty="0" err="1">
                <a:solidFill>
                  <a:schemeClr val="accent1"/>
                </a:solidFill>
              </a:rPr>
              <a:t>niên</a:t>
            </a:r>
            <a:r>
              <a:rPr lang="en-US" sz="3200" dirty="0">
                <a:solidFill>
                  <a:schemeClr val="accent1"/>
                </a:solidFill>
              </a:rPr>
              <a:t> </a:t>
            </a:r>
            <a:r>
              <a:rPr lang="en-US" sz="3200" dirty="0" err="1">
                <a:solidFill>
                  <a:schemeClr val="accent1"/>
                </a:solidFill>
              </a:rPr>
              <a:t>không</a:t>
            </a:r>
            <a:r>
              <a:rPr lang="en-US" sz="3200" dirty="0">
                <a:solidFill>
                  <a:schemeClr val="accent1"/>
                </a:solidFill>
              </a:rPr>
              <a:t> </a:t>
            </a:r>
            <a:r>
              <a:rPr lang="en-US" sz="3200" dirty="0" err="1">
                <a:solidFill>
                  <a:schemeClr val="accent1"/>
                </a:solidFill>
              </a:rPr>
              <a:t>chỉ</a:t>
            </a:r>
            <a:r>
              <a:rPr lang="en-US" sz="3200" dirty="0">
                <a:solidFill>
                  <a:schemeClr val="accent1"/>
                </a:solidFill>
              </a:rPr>
              <a:t> </a:t>
            </a:r>
            <a:r>
              <a:rPr lang="en-US" sz="3200" dirty="0" err="1">
                <a:solidFill>
                  <a:schemeClr val="accent1"/>
                </a:solidFill>
              </a:rPr>
              <a:t>gây</a:t>
            </a:r>
            <a:r>
              <a:rPr lang="en-US" sz="3200" dirty="0">
                <a:solidFill>
                  <a:schemeClr val="accent1"/>
                </a:solidFill>
              </a:rPr>
              <a:t> </a:t>
            </a:r>
            <a:r>
              <a:rPr lang="en-US" sz="3200" dirty="0" err="1">
                <a:solidFill>
                  <a:schemeClr val="accent1"/>
                </a:solidFill>
              </a:rPr>
              <a:t>ra</a:t>
            </a:r>
            <a:r>
              <a:rPr lang="en-US" sz="3200" dirty="0">
                <a:solidFill>
                  <a:schemeClr val="accent1"/>
                </a:solidFill>
              </a:rPr>
              <a:t> </a:t>
            </a:r>
            <a:r>
              <a:rPr lang="en-US" sz="3200" dirty="0" err="1">
                <a:solidFill>
                  <a:schemeClr val="accent1"/>
                </a:solidFill>
              </a:rPr>
              <a:t>mối</a:t>
            </a:r>
            <a:r>
              <a:rPr lang="en-US" sz="3200" dirty="0">
                <a:solidFill>
                  <a:schemeClr val="accent1"/>
                </a:solidFill>
              </a:rPr>
              <a:t> lo </a:t>
            </a:r>
            <a:r>
              <a:rPr lang="en-US" sz="3200" dirty="0" err="1">
                <a:solidFill>
                  <a:schemeClr val="accent1"/>
                </a:solidFill>
              </a:rPr>
              <a:t>về</a:t>
            </a:r>
            <a:r>
              <a:rPr lang="en-US" sz="3200" dirty="0">
                <a:solidFill>
                  <a:schemeClr val="accent1"/>
                </a:solidFill>
              </a:rPr>
              <a:t> </a:t>
            </a:r>
            <a:r>
              <a:rPr lang="en-US" sz="3200" dirty="0" err="1">
                <a:solidFill>
                  <a:schemeClr val="accent1"/>
                </a:solidFill>
              </a:rPr>
              <a:t>sự</a:t>
            </a:r>
            <a:r>
              <a:rPr lang="en-US" sz="3200" dirty="0">
                <a:solidFill>
                  <a:schemeClr val="accent1"/>
                </a:solidFill>
              </a:rPr>
              <a:t> </a:t>
            </a:r>
            <a:r>
              <a:rPr lang="en-US" sz="3200" dirty="0" err="1">
                <a:solidFill>
                  <a:schemeClr val="accent1"/>
                </a:solidFill>
              </a:rPr>
              <a:t>xuống</a:t>
            </a:r>
            <a:r>
              <a:rPr lang="en-US" sz="3200" dirty="0">
                <a:solidFill>
                  <a:schemeClr val="accent1"/>
                </a:solidFill>
              </a:rPr>
              <a:t> </a:t>
            </a:r>
            <a:r>
              <a:rPr lang="en-US" sz="3200" dirty="0" err="1">
                <a:solidFill>
                  <a:schemeClr val="accent1"/>
                </a:solidFill>
              </a:rPr>
              <a:t>cấp</a:t>
            </a:r>
            <a:r>
              <a:rPr lang="en-US" sz="3200" dirty="0">
                <a:solidFill>
                  <a:schemeClr val="accent1"/>
                </a:solidFill>
              </a:rPr>
              <a:t> </a:t>
            </a:r>
            <a:r>
              <a:rPr lang="en-US" sz="3200" dirty="0" err="1">
                <a:solidFill>
                  <a:schemeClr val="accent1"/>
                </a:solidFill>
              </a:rPr>
              <a:t>của</a:t>
            </a:r>
            <a:r>
              <a:rPr lang="en-US" sz="3200" dirty="0">
                <a:solidFill>
                  <a:schemeClr val="accent1"/>
                </a:solidFill>
              </a:rPr>
              <a:t> </a:t>
            </a:r>
            <a:r>
              <a:rPr lang="en-US" sz="3200" dirty="0" err="1">
                <a:solidFill>
                  <a:schemeClr val="accent1"/>
                </a:solidFill>
              </a:rPr>
              <a:t>đạo</a:t>
            </a:r>
            <a:r>
              <a:rPr lang="en-US" sz="3200" dirty="0">
                <a:solidFill>
                  <a:schemeClr val="accent1"/>
                </a:solidFill>
              </a:rPr>
              <a:t> </a:t>
            </a:r>
            <a:r>
              <a:rPr lang="en-US" sz="3200" dirty="0" err="1">
                <a:solidFill>
                  <a:schemeClr val="accent1"/>
                </a:solidFill>
              </a:rPr>
              <a:t>đức</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a:t>
            </a:r>
            <a:r>
              <a:rPr lang="en-US" sz="3200" dirty="0" err="1">
                <a:solidFill>
                  <a:schemeClr val="accent1"/>
                </a:solidFill>
              </a:rPr>
              <a:t>mà</a:t>
            </a:r>
            <a:r>
              <a:rPr lang="en-US" sz="3200" dirty="0">
                <a:solidFill>
                  <a:schemeClr val="accent1"/>
                </a:solidFill>
              </a:rPr>
              <a:t> </a:t>
            </a:r>
            <a:r>
              <a:rPr lang="en-US" sz="3200" dirty="0" err="1">
                <a:solidFill>
                  <a:schemeClr val="accent1"/>
                </a:solidFill>
              </a:rPr>
              <a:t>còn</a:t>
            </a:r>
            <a:r>
              <a:rPr lang="en-US" sz="3200" dirty="0">
                <a:solidFill>
                  <a:schemeClr val="accent1"/>
                </a:solidFill>
              </a:rPr>
              <a:t> </a:t>
            </a:r>
            <a:r>
              <a:rPr lang="en-US" sz="3200" dirty="0" err="1">
                <a:solidFill>
                  <a:schemeClr val="accent1"/>
                </a:solidFill>
              </a:rPr>
              <a:t>là</a:t>
            </a:r>
            <a:r>
              <a:rPr lang="en-US" sz="3200" dirty="0">
                <a:solidFill>
                  <a:schemeClr val="accent1"/>
                </a:solidFill>
              </a:rPr>
              <a:t> </a:t>
            </a:r>
            <a:r>
              <a:rPr lang="en-US" sz="3200" dirty="0" err="1">
                <a:solidFill>
                  <a:schemeClr val="accent1"/>
                </a:solidFill>
              </a:rPr>
              <a:t>mối</a:t>
            </a:r>
            <a:r>
              <a:rPr lang="en-US" sz="3200" dirty="0">
                <a:solidFill>
                  <a:schemeClr val="accent1"/>
                </a:solidFill>
              </a:rPr>
              <a:t> </a:t>
            </a:r>
            <a:r>
              <a:rPr lang="en-US" sz="3200" dirty="0" err="1">
                <a:solidFill>
                  <a:schemeClr val="accent1"/>
                </a:solidFill>
              </a:rPr>
              <a:t>nguy</a:t>
            </a:r>
            <a:r>
              <a:rPr lang="en-US" sz="3200" dirty="0">
                <a:solidFill>
                  <a:schemeClr val="accent1"/>
                </a:solidFill>
              </a:rPr>
              <a:t> </a:t>
            </a:r>
            <a:r>
              <a:rPr lang="en-US" sz="3200" dirty="0" err="1">
                <a:solidFill>
                  <a:schemeClr val="accent1"/>
                </a:solidFill>
              </a:rPr>
              <a:t>về</a:t>
            </a:r>
            <a:r>
              <a:rPr lang="en-US" sz="3200" dirty="0">
                <a:solidFill>
                  <a:schemeClr val="accent1"/>
                </a:solidFill>
              </a:rPr>
              <a:t> </a:t>
            </a:r>
            <a:r>
              <a:rPr lang="en-US" sz="3200" dirty="0" err="1">
                <a:solidFill>
                  <a:schemeClr val="accent1"/>
                </a:solidFill>
              </a:rPr>
              <a:t>sức</a:t>
            </a:r>
            <a:r>
              <a:rPr lang="en-US" sz="3200" dirty="0">
                <a:solidFill>
                  <a:schemeClr val="accent1"/>
                </a:solidFill>
              </a:rPr>
              <a:t> </a:t>
            </a:r>
            <a:r>
              <a:rPr lang="en-US" sz="3200" dirty="0" err="1">
                <a:solidFill>
                  <a:schemeClr val="accent1"/>
                </a:solidFill>
              </a:rPr>
              <a:t>khỏe</a:t>
            </a:r>
            <a:r>
              <a:rPr lang="en-US" sz="3200" dirty="0">
                <a:solidFill>
                  <a:schemeClr val="accent1"/>
                </a:solidFill>
              </a:rPr>
              <a:t>... </a:t>
            </a:r>
            <a:r>
              <a:rPr lang="en-US" sz="3200" dirty="0" err="1">
                <a:solidFill>
                  <a:schemeClr val="accent1"/>
                </a:solidFill>
              </a:rPr>
              <a:t>Và</a:t>
            </a:r>
            <a:r>
              <a:rPr lang="en-US" sz="3200" dirty="0">
                <a:solidFill>
                  <a:schemeClr val="accent1"/>
                </a:solidFill>
              </a:rPr>
              <a:t> </a:t>
            </a:r>
            <a:r>
              <a:rPr lang="en-US" sz="3200" dirty="0" err="1">
                <a:solidFill>
                  <a:schemeClr val="accent1"/>
                </a:solidFill>
              </a:rPr>
              <a:t>những</a:t>
            </a:r>
            <a:r>
              <a:rPr lang="en-US" sz="3200" dirty="0">
                <a:solidFill>
                  <a:schemeClr val="accent1"/>
                </a:solidFill>
              </a:rPr>
              <a:t> </a:t>
            </a:r>
            <a:r>
              <a:rPr lang="en-US" sz="3200" dirty="0" err="1">
                <a:solidFill>
                  <a:schemeClr val="accent1"/>
                </a:solidFill>
              </a:rPr>
              <a:t>điều</a:t>
            </a:r>
            <a:r>
              <a:rPr lang="en-US" sz="3200" dirty="0">
                <a:solidFill>
                  <a:schemeClr val="accent1"/>
                </a:solidFill>
              </a:rPr>
              <a:t> </a:t>
            </a:r>
            <a:r>
              <a:rPr lang="en-US" sz="3200" dirty="0" err="1">
                <a:solidFill>
                  <a:schemeClr val="accent1"/>
                </a:solidFill>
              </a:rPr>
              <a:t>này</a:t>
            </a:r>
            <a:r>
              <a:rPr lang="en-US" sz="3200" dirty="0">
                <a:solidFill>
                  <a:schemeClr val="accent1"/>
                </a:solidFill>
              </a:rPr>
              <a:t> </a:t>
            </a:r>
            <a:r>
              <a:rPr lang="en-US" sz="3200" dirty="0" err="1">
                <a:solidFill>
                  <a:schemeClr val="accent1"/>
                </a:solidFill>
              </a:rPr>
              <a:t>đang</a:t>
            </a:r>
            <a:r>
              <a:rPr lang="en-US" sz="3200" dirty="0">
                <a:solidFill>
                  <a:schemeClr val="accent1"/>
                </a:solidFill>
              </a:rPr>
              <a:t> </a:t>
            </a:r>
            <a:r>
              <a:rPr lang="en-US" sz="3200" dirty="0" err="1">
                <a:solidFill>
                  <a:schemeClr val="accent1"/>
                </a:solidFill>
              </a:rPr>
              <a:t>diễn</a:t>
            </a:r>
            <a:r>
              <a:rPr lang="en-US" sz="3200" dirty="0">
                <a:solidFill>
                  <a:schemeClr val="accent1"/>
                </a:solidFill>
              </a:rPr>
              <a:t> </a:t>
            </a:r>
            <a:r>
              <a:rPr lang="en-US" sz="3200" dirty="0" err="1">
                <a:solidFill>
                  <a:schemeClr val="accent1"/>
                </a:solidFill>
              </a:rPr>
              <a:t>ra</a:t>
            </a:r>
            <a:r>
              <a:rPr lang="en-US" sz="3200" dirty="0">
                <a:solidFill>
                  <a:schemeClr val="accent1"/>
                </a:solidFill>
              </a:rPr>
              <a:t> </a:t>
            </a:r>
            <a:r>
              <a:rPr lang="en-US" sz="3200" dirty="0" err="1">
                <a:solidFill>
                  <a:schemeClr val="accent1"/>
                </a:solidFill>
              </a:rPr>
              <a:t>từng</a:t>
            </a:r>
            <a:r>
              <a:rPr lang="en-US" sz="3200" dirty="0">
                <a:solidFill>
                  <a:schemeClr val="accent1"/>
                </a:solidFill>
              </a:rPr>
              <a:t> </a:t>
            </a:r>
            <a:r>
              <a:rPr lang="en-US" sz="3200" dirty="0" err="1">
                <a:solidFill>
                  <a:schemeClr val="accent1"/>
                </a:solidFill>
              </a:rPr>
              <a:t>ngày</a:t>
            </a:r>
            <a:r>
              <a:rPr lang="en-US" sz="3200" dirty="0">
                <a:solidFill>
                  <a:schemeClr val="accent1"/>
                </a:solidFill>
              </a:rPr>
              <a:t>, </a:t>
            </a:r>
            <a:r>
              <a:rPr lang="en-US" sz="3200" dirty="0" err="1">
                <a:solidFill>
                  <a:schemeClr val="accent1"/>
                </a:solidFill>
              </a:rPr>
              <a:t>từng</a:t>
            </a:r>
            <a:r>
              <a:rPr lang="en-US" sz="3200" dirty="0">
                <a:solidFill>
                  <a:schemeClr val="accent1"/>
                </a:solidFill>
              </a:rPr>
              <a:t> </a:t>
            </a:r>
            <a:r>
              <a:rPr lang="en-US" sz="3200" dirty="0" err="1">
                <a:solidFill>
                  <a:schemeClr val="accent1"/>
                </a:solidFill>
              </a:rPr>
              <a:t>giờ</a:t>
            </a:r>
            <a:r>
              <a:rPr lang="en-US" sz="3200" dirty="0">
                <a:solidFill>
                  <a:schemeClr val="accent1"/>
                </a:solidFill>
              </a:rPr>
              <a:t>, </a:t>
            </a:r>
            <a:r>
              <a:rPr lang="en-US" sz="3200" dirty="0" err="1">
                <a:solidFill>
                  <a:schemeClr val="accent1"/>
                </a:solidFill>
              </a:rPr>
              <a:t>bị</a:t>
            </a:r>
            <a:r>
              <a:rPr lang="en-US" sz="3200" dirty="0">
                <a:solidFill>
                  <a:schemeClr val="accent1"/>
                </a:solidFill>
              </a:rPr>
              <a:t> </a:t>
            </a:r>
            <a:r>
              <a:rPr lang="en-US" sz="3200" dirty="0" err="1">
                <a:solidFill>
                  <a:schemeClr val="accent1"/>
                </a:solidFill>
              </a:rPr>
              <a:t>công</a:t>
            </a:r>
            <a:r>
              <a:rPr lang="en-US" sz="3200" dirty="0">
                <a:solidFill>
                  <a:schemeClr val="accent1"/>
                </a:solidFill>
              </a:rPr>
              <a:t> </a:t>
            </a:r>
            <a:r>
              <a:rPr lang="en-US" sz="3200" dirty="0" err="1">
                <a:solidFill>
                  <a:schemeClr val="accent1"/>
                </a:solidFill>
              </a:rPr>
              <a:t>luận</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a:t>
            </a:r>
            <a:r>
              <a:rPr lang="en-US" sz="3200" dirty="0" err="1">
                <a:solidFill>
                  <a:schemeClr val="accent1"/>
                </a:solidFill>
              </a:rPr>
              <a:t>lên</a:t>
            </a:r>
            <a:r>
              <a:rPr lang="en-US" sz="3200" dirty="0">
                <a:solidFill>
                  <a:schemeClr val="accent1"/>
                </a:solidFill>
              </a:rPr>
              <a:t> </a:t>
            </a:r>
            <a:r>
              <a:rPr lang="en-US" sz="3200" dirty="0" err="1">
                <a:solidFill>
                  <a:schemeClr val="accent1"/>
                </a:solidFill>
              </a:rPr>
              <a:t>án</a:t>
            </a:r>
            <a:r>
              <a:rPr lang="en-US" sz="3200" dirty="0">
                <a:solidFill>
                  <a:schemeClr val="accent1"/>
                </a:solidFill>
              </a:rPr>
              <a:t>, </a:t>
            </a:r>
            <a:r>
              <a:rPr lang="en-US" sz="3200" dirty="0" err="1">
                <a:solidFill>
                  <a:schemeClr val="accent1"/>
                </a:solidFill>
              </a:rPr>
              <a:t>tuy</a:t>
            </a:r>
            <a:r>
              <a:rPr lang="en-US" sz="3200" dirty="0">
                <a:solidFill>
                  <a:schemeClr val="accent1"/>
                </a:solidFill>
              </a:rPr>
              <a:t> </a:t>
            </a:r>
            <a:r>
              <a:rPr lang="en-US" sz="3200" dirty="0" err="1">
                <a:solidFill>
                  <a:schemeClr val="accent1"/>
                </a:solidFill>
              </a:rPr>
              <a:t>nhiên</a:t>
            </a:r>
            <a:r>
              <a:rPr lang="en-US" sz="3200" dirty="0">
                <a:solidFill>
                  <a:schemeClr val="accent1"/>
                </a:solidFill>
              </a:rPr>
              <a:t> </a:t>
            </a:r>
            <a:r>
              <a:rPr lang="en-US" sz="3200" dirty="0" err="1">
                <a:solidFill>
                  <a:schemeClr val="accent1"/>
                </a:solidFill>
              </a:rPr>
              <a:t>biện</a:t>
            </a:r>
            <a:r>
              <a:rPr lang="en-US" sz="3200" dirty="0">
                <a:solidFill>
                  <a:schemeClr val="accent1"/>
                </a:solidFill>
              </a:rPr>
              <a:t> </a:t>
            </a:r>
            <a:r>
              <a:rPr lang="en-US" sz="3200" dirty="0" err="1">
                <a:solidFill>
                  <a:schemeClr val="accent1"/>
                </a:solidFill>
              </a:rPr>
              <a:t>pháp</a:t>
            </a:r>
            <a:r>
              <a:rPr lang="en-US" sz="3200" dirty="0">
                <a:solidFill>
                  <a:schemeClr val="accent1"/>
                </a:solidFill>
              </a:rPr>
              <a:t> </a:t>
            </a:r>
            <a:r>
              <a:rPr lang="en-US" sz="3200" dirty="0" err="1">
                <a:solidFill>
                  <a:schemeClr val="accent1"/>
                </a:solidFill>
              </a:rPr>
              <a:t>ngăn</a:t>
            </a:r>
            <a:r>
              <a:rPr lang="en-US" sz="3200" dirty="0">
                <a:solidFill>
                  <a:schemeClr val="accent1"/>
                </a:solidFill>
              </a:rPr>
              <a:t> </a:t>
            </a:r>
            <a:r>
              <a:rPr lang="en-US" sz="3200" dirty="0" err="1">
                <a:solidFill>
                  <a:schemeClr val="accent1"/>
                </a:solidFill>
              </a:rPr>
              <a:t>chặn</a:t>
            </a:r>
            <a:r>
              <a:rPr lang="en-US" sz="3200" dirty="0">
                <a:solidFill>
                  <a:schemeClr val="accent1"/>
                </a:solidFill>
              </a:rPr>
              <a:t> </a:t>
            </a:r>
            <a:r>
              <a:rPr lang="en-US" sz="3200" dirty="0" err="1">
                <a:solidFill>
                  <a:schemeClr val="accent1"/>
                </a:solidFill>
              </a:rPr>
              <a:t>thật</a:t>
            </a:r>
            <a:r>
              <a:rPr lang="en-US" sz="3200" dirty="0">
                <a:solidFill>
                  <a:schemeClr val="accent1"/>
                </a:solidFill>
              </a:rPr>
              <a:t> </a:t>
            </a:r>
            <a:r>
              <a:rPr lang="en-US" sz="3200" dirty="0" err="1">
                <a:solidFill>
                  <a:schemeClr val="accent1"/>
                </a:solidFill>
              </a:rPr>
              <a:t>sự</a:t>
            </a:r>
            <a:r>
              <a:rPr lang="en-US" sz="3200" dirty="0">
                <a:solidFill>
                  <a:schemeClr val="accent1"/>
                </a:solidFill>
              </a:rPr>
              <a:t> </a:t>
            </a:r>
            <a:r>
              <a:rPr lang="en-US" sz="3200" dirty="0" err="1">
                <a:solidFill>
                  <a:schemeClr val="accent1"/>
                </a:solidFill>
              </a:rPr>
              <a:t>hữu</a:t>
            </a:r>
            <a:r>
              <a:rPr lang="en-US" sz="3200" dirty="0">
                <a:solidFill>
                  <a:schemeClr val="accent1"/>
                </a:solidFill>
              </a:rPr>
              <a:t> </a:t>
            </a:r>
            <a:r>
              <a:rPr lang="en-US" sz="3200" dirty="0" err="1">
                <a:solidFill>
                  <a:schemeClr val="accent1"/>
                </a:solidFill>
              </a:rPr>
              <a:t>hiệu</a:t>
            </a:r>
            <a:r>
              <a:rPr lang="en-US" sz="3200" dirty="0">
                <a:solidFill>
                  <a:schemeClr val="accent1"/>
                </a:solidFill>
              </a:rPr>
              <a:t> </a:t>
            </a:r>
            <a:r>
              <a:rPr lang="en-US" sz="3200" dirty="0" err="1">
                <a:solidFill>
                  <a:schemeClr val="accent1"/>
                </a:solidFill>
              </a:rPr>
              <a:t>vẫn</a:t>
            </a:r>
            <a:r>
              <a:rPr lang="en-US" sz="3200" dirty="0">
                <a:solidFill>
                  <a:schemeClr val="accent1"/>
                </a:solidFill>
              </a:rPr>
              <a:t> </a:t>
            </a:r>
            <a:r>
              <a:rPr lang="en-US" sz="3200" dirty="0" err="1">
                <a:solidFill>
                  <a:schemeClr val="accent1"/>
                </a:solidFill>
              </a:rPr>
              <a:t>còn</a:t>
            </a:r>
            <a:r>
              <a:rPr lang="en-US" sz="3200" dirty="0">
                <a:solidFill>
                  <a:schemeClr val="accent1"/>
                </a:solidFill>
              </a:rPr>
              <a:t> </a:t>
            </a:r>
            <a:r>
              <a:rPr lang="en-US" sz="3200" dirty="0" err="1">
                <a:solidFill>
                  <a:schemeClr val="accent1"/>
                </a:solidFill>
              </a:rPr>
              <a:t>thiếu</a:t>
            </a:r>
            <a:r>
              <a:rPr lang="en-US" sz="3200" dirty="0">
                <a:solidFill>
                  <a:schemeClr val="accent1"/>
                </a:solidFill>
              </a:rPr>
              <a:t>.</a:t>
            </a:r>
          </a:p>
          <a:p>
            <a:pPr marL="0" indent="0" algn="just">
              <a:buNone/>
              <a:defRPr/>
            </a:pPr>
            <a:endParaRPr lang="en-US" sz="3200" dirty="0">
              <a:solidFill>
                <a:schemeClr val="accent1"/>
              </a:solidFill>
            </a:endParaRPr>
          </a:p>
        </p:txBody>
      </p:sp>
      <p:sp>
        <p:nvSpPr>
          <p:cNvPr id="9220" name="Slide Number Placeholder 3">
            <a:extLst>
              <a:ext uri="{FF2B5EF4-FFF2-40B4-BE49-F238E27FC236}">
                <a16:creationId xmlns:a16="http://schemas.microsoft.com/office/drawing/2014/main" id="{B4CB5D10-12C8-4EB0-9A02-C1545111546A}"/>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55E2B2D-9AD6-4A19-AD57-8268690D7269}" type="slidenum">
              <a:rPr lang="en-US" altLang="en-US" sz="1400"/>
              <a:pPr>
                <a:spcBef>
                  <a:spcPct val="0"/>
                </a:spcBef>
                <a:buClrTx/>
                <a:buSzTx/>
                <a:buFontTx/>
                <a:buNone/>
              </a:pPr>
              <a:t>10</a:t>
            </a:fld>
            <a:endParaRPr lang="en-US" altLang="en-US" sz="1400"/>
          </a:p>
        </p:txBody>
      </p:sp>
      <p:pic>
        <p:nvPicPr>
          <p:cNvPr id="4" name="Picture 3">
            <a:extLst>
              <a:ext uri="{FF2B5EF4-FFF2-40B4-BE49-F238E27FC236}">
                <a16:creationId xmlns:a16="http://schemas.microsoft.com/office/drawing/2014/main" id="{5AF0D833-2ACF-4D47-BFE2-B8510A26EC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9696" y="152400"/>
            <a:ext cx="2077329" cy="2168769"/>
          </a:xfrm>
          <a:prstGeom prst="rect">
            <a:avLst/>
          </a:prstGeom>
        </p:spPr>
      </p:pic>
      <p:pic>
        <p:nvPicPr>
          <p:cNvPr id="6" name="Picture 5">
            <a:extLst>
              <a:ext uri="{FF2B5EF4-FFF2-40B4-BE49-F238E27FC236}">
                <a16:creationId xmlns:a16="http://schemas.microsoft.com/office/drawing/2014/main" id="{4D7272A5-327B-41AE-A992-C5E3FE87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9696" y="2385697"/>
            <a:ext cx="2077329" cy="2071417"/>
          </a:xfrm>
          <a:prstGeom prst="rect">
            <a:avLst/>
          </a:prstGeom>
        </p:spPr>
      </p:pic>
      <p:pic>
        <p:nvPicPr>
          <p:cNvPr id="2" name="Picture 1">
            <a:extLst>
              <a:ext uri="{FF2B5EF4-FFF2-40B4-BE49-F238E27FC236}">
                <a16:creationId xmlns:a16="http://schemas.microsoft.com/office/drawing/2014/main" id="{711D0CB2-7B55-9225-A66A-02FA30A5F9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040" y="271182"/>
            <a:ext cx="2313081" cy="2049987"/>
          </a:xfrm>
          <a:prstGeom prst="rect">
            <a:avLst/>
          </a:prstGeom>
        </p:spPr>
      </p:pic>
      <p:pic>
        <p:nvPicPr>
          <p:cNvPr id="5" name="Picture 4">
            <a:extLst>
              <a:ext uri="{FF2B5EF4-FFF2-40B4-BE49-F238E27FC236}">
                <a16:creationId xmlns:a16="http://schemas.microsoft.com/office/drawing/2014/main" id="{04C981B0-BBF1-73F3-983E-F7C957425C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0522" y="2411462"/>
            <a:ext cx="2240599" cy="2045652"/>
          </a:xfrm>
          <a:prstGeom prst="rect">
            <a:avLst/>
          </a:prstGeom>
        </p:spPr>
      </p:pic>
      <p:sp>
        <p:nvSpPr>
          <p:cNvPr id="8" name="TextBox 7">
            <a:extLst>
              <a:ext uri="{FF2B5EF4-FFF2-40B4-BE49-F238E27FC236}">
                <a16:creationId xmlns:a16="http://schemas.microsoft.com/office/drawing/2014/main" id="{F161C902-E8E6-18E2-80A0-4229167EC3E5}"/>
              </a:ext>
            </a:extLst>
          </p:cNvPr>
          <p:cNvSpPr txBox="1"/>
          <p:nvPr/>
        </p:nvSpPr>
        <p:spPr>
          <a:xfrm>
            <a:off x="7481553" y="5048071"/>
            <a:ext cx="4710447" cy="1631216"/>
          </a:xfrm>
          <a:prstGeom prst="rect">
            <a:avLst/>
          </a:prstGeom>
          <a:noFill/>
        </p:spPr>
        <p:txBody>
          <a:bodyPr wrap="square">
            <a:spAutoFit/>
          </a:bodyPr>
          <a:lstStyle/>
          <a:p>
            <a:r>
              <a:rPr lang="en-US" sz="2000" i="1" dirty="0">
                <a:solidFill>
                  <a:srgbClr val="FF0000"/>
                </a:solidFill>
                <a:latin typeface="Times new roman" panose="02020603050405020304" pitchFamily="18" charset="0"/>
              </a:rPr>
              <a:t>G</a:t>
            </a:r>
            <a:r>
              <a:rPr lang="vi-VN" sz="2000" b="0" i="1" dirty="0">
                <a:solidFill>
                  <a:srgbClr val="FF0000"/>
                </a:solidFill>
                <a:effectLst/>
                <a:latin typeface="Times new roman" panose="02020603050405020304" pitchFamily="18" charset="0"/>
              </a:rPr>
              <a:t>iáo dục chính trị, tư tưởng có vai trò trực tiếp trong việc nâng cao “sức đề kháng” của sinh viên trước thông tin xấu độc, sai sự thật và các quan điểm sai trái, thù địch trên không gian mạn</a:t>
            </a:r>
            <a:r>
              <a:rPr lang="en-US" sz="2000" i="1" dirty="0">
                <a:solidFill>
                  <a:srgbClr val="FF0000"/>
                </a:solidFill>
                <a:latin typeface="Times new roman" panose="02020603050405020304" pitchFamily="18" charset="0"/>
              </a:rPr>
              <a:t>g</a:t>
            </a:r>
            <a:endParaRPr lang="en-US" sz="2000" i="1" dirty="0">
              <a:solidFill>
                <a:srgbClr val="FF0000"/>
              </a:solidFill>
            </a:endParaRPr>
          </a:p>
        </p:txBody>
      </p:sp>
    </p:spTree>
    <p:extLst>
      <p:ext uri="{BB962C8B-B14F-4D97-AF65-F5344CB8AC3E}">
        <p14:creationId xmlns:p14="http://schemas.microsoft.com/office/powerpoint/2010/main" val="2396024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a:extLst>
              <a:ext uri="{FF2B5EF4-FFF2-40B4-BE49-F238E27FC236}">
                <a16:creationId xmlns:a16="http://schemas.microsoft.com/office/drawing/2014/main" id="{86D79032-6EE6-4F1D-A61B-78888081E600}"/>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AA94B2-2488-4513-BE97-23059AC0CC33}" type="slidenum">
              <a:rPr lang="en-US" altLang="en-US" sz="1400"/>
              <a:pPr>
                <a:spcBef>
                  <a:spcPct val="0"/>
                </a:spcBef>
                <a:buClrTx/>
                <a:buSzTx/>
                <a:buFontTx/>
                <a:buNone/>
              </a:pPr>
              <a:t>11</a:t>
            </a:fld>
            <a:endParaRPr lang="en-US" altLang="en-US" sz="1400"/>
          </a:p>
        </p:txBody>
      </p:sp>
      <p:sp>
        <p:nvSpPr>
          <p:cNvPr id="2" name="Rectangle 1">
            <a:extLst>
              <a:ext uri="{FF2B5EF4-FFF2-40B4-BE49-F238E27FC236}">
                <a16:creationId xmlns:a16="http://schemas.microsoft.com/office/drawing/2014/main" id="{E1C4F8DA-951A-4F55-84FD-0EB39E9E3AA4}"/>
              </a:ext>
            </a:extLst>
          </p:cNvPr>
          <p:cNvSpPr/>
          <p:nvPr/>
        </p:nvSpPr>
        <p:spPr>
          <a:xfrm>
            <a:off x="449138" y="4027944"/>
            <a:ext cx="11550601" cy="2677656"/>
          </a:xfrm>
          <a:prstGeom prst="rect">
            <a:avLst/>
          </a:prstGeom>
        </p:spPr>
        <p:txBody>
          <a:bodyPr wrap="square">
            <a:spAutoFit/>
          </a:bodyPr>
          <a:lstStyle/>
          <a:p>
            <a:pPr algn="just">
              <a:spcAft>
                <a:spcPts val="0"/>
              </a:spcAft>
            </a:pP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Một</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trong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những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nguyên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nhân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của</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những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biểu</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hiện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nêu</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trên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là</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do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chúng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ta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chưa</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thật</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sự</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quan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tâm</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đúng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mức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trong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giáo</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dục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đạo</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đức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lối</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sống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cho</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thế</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hệ</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trẻ</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trước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những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tác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động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tiêu</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cực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của</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xã</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hội</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p>
          <a:p>
            <a:pPr algn="just">
              <a:spcAft>
                <a:spcPts val="0"/>
              </a:spcAft>
            </a:pP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Nội</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dung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và</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hình</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thức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giáo</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dục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đạo</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đức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lối</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sống</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còn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thiếu</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chiều</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sâu</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chưa</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thiết</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thực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còn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sơ</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sài</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chưa</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có</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sức</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hấp</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dẫn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lôi</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cuốn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sinh</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2800" dirty="0" err="1">
                <a:solidFill>
                  <a:srgbClr val="343A40"/>
                </a:solidFill>
                <a:latin typeface="Times New Roman (Headings)"/>
                <a:ea typeface="Times New Roman" panose="02020603050405020304" pitchFamily="18" charset="0"/>
                <a:cs typeface="Times New Roman" panose="02020603050405020304" pitchFamily="18" charset="0"/>
              </a:rPr>
              <a:t>viên</a:t>
            </a:r>
            <a:r>
              <a:rPr lang="en-US" sz="2800" dirty="0">
                <a:solidFill>
                  <a:srgbClr val="343A40"/>
                </a:solidFill>
                <a:latin typeface="Times New Roman (Headings)"/>
                <a:ea typeface="Times New Roman" panose="02020603050405020304" pitchFamily="18" charset="0"/>
                <a:cs typeface="Times New Roman" panose="02020603050405020304" pitchFamily="18" charset="0"/>
              </a:rPr>
              <a:t>…</a:t>
            </a:r>
          </a:p>
          <a:p>
            <a:pPr algn="just">
              <a:spcAft>
                <a:spcPts val="0"/>
              </a:spcAft>
            </a:pPr>
            <a:endParaRPr lang="en-US" sz="2800" dirty="0">
              <a:effectLst/>
              <a:latin typeface="Times New Roman (Headings)"/>
              <a:ea typeface="Calibri" panose="020F0502020204030204" pitchFamily="34" charset="0"/>
              <a:cs typeface="Times New Roman" panose="02020603050405020304" pitchFamily="18" charset="0"/>
            </a:endParaRPr>
          </a:p>
        </p:txBody>
      </p:sp>
      <p:pic>
        <p:nvPicPr>
          <p:cNvPr id="13" name="Picture 12">
            <a:extLst>
              <a:ext uri="{FF2B5EF4-FFF2-40B4-BE49-F238E27FC236}">
                <a16:creationId xmlns:a16="http://schemas.microsoft.com/office/drawing/2014/main" id="{7E48780D-B4EC-DE6C-E197-CFF8C9708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494" y="189494"/>
            <a:ext cx="3658627" cy="3139272"/>
          </a:xfrm>
          <a:prstGeom prst="rect">
            <a:avLst/>
          </a:prstGeom>
        </p:spPr>
      </p:pic>
      <p:pic>
        <p:nvPicPr>
          <p:cNvPr id="15" name="Picture 14">
            <a:extLst>
              <a:ext uri="{FF2B5EF4-FFF2-40B4-BE49-F238E27FC236}">
                <a16:creationId xmlns:a16="http://schemas.microsoft.com/office/drawing/2014/main" id="{5B93B207-8DAD-F981-4782-ED6ADECE91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9881" y="189494"/>
            <a:ext cx="3841724" cy="3139271"/>
          </a:xfrm>
          <a:prstGeom prst="rect">
            <a:avLst/>
          </a:prstGeom>
        </p:spPr>
      </p:pic>
      <p:pic>
        <p:nvPicPr>
          <p:cNvPr id="17" name="Picture 16">
            <a:extLst>
              <a:ext uri="{FF2B5EF4-FFF2-40B4-BE49-F238E27FC236}">
                <a16:creationId xmlns:a16="http://schemas.microsoft.com/office/drawing/2014/main" id="{C864A50A-CE87-94C7-D8EF-1E78C68312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5762" y="189495"/>
            <a:ext cx="3499265" cy="3139271"/>
          </a:xfrm>
          <a:prstGeom prst="rect">
            <a:avLst/>
          </a:prstGeom>
        </p:spPr>
      </p:pic>
      <p:sp>
        <p:nvSpPr>
          <p:cNvPr id="19" name="TextBox 18">
            <a:extLst>
              <a:ext uri="{FF2B5EF4-FFF2-40B4-BE49-F238E27FC236}">
                <a16:creationId xmlns:a16="http://schemas.microsoft.com/office/drawing/2014/main" id="{96DB8B3B-9BAC-B2CB-7E54-DE253B488A82}"/>
              </a:ext>
            </a:extLst>
          </p:cNvPr>
          <p:cNvSpPr txBox="1"/>
          <p:nvPr/>
        </p:nvSpPr>
        <p:spPr>
          <a:xfrm>
            <a:off x="4756749" y="3429000"/>
            <a:ext cx="2023879" cy="369332"/>
          </a:xfrm>
          <a:prstGeom prst="rect">
            <a:avLst/>
          </a:prstGeom>
          <a:noFill/>
        </p:spPr>
        <p:txBody>
          <a:bodyPr wrap="square">
            <a:spAutoFit/>
          </a:bodyPr>
          <a:lstStyle/>
          <a:p>
            <a:pPr algn="ctr"/>
            <a:r>
              <a:rPr lang="en-US" b="1" u="none" strike="noStrike" dirty="0" err="1">
                <a:effectLst/>
                <a:latin typeface="Google Sans"/>
              </a:rPr>
              <a:t>Abiskar</a:t>
            </a:r>
            <a:r>
              <a:rPr lang="en-US" b="1" u="none" strike="noStrike" dirty="0">
                <a:effectLst/>
                <a:latin typeface="Google Sans"/>
              </a:rPr>
              <a:t> Raut</a:t>
            </a:r>
            <a:endParaRPr lang="en-US" dirty="0"/>
          </a:p>
        </p:txBody>
      </p:sp>
    </p:spTree>
    <p:extLst>
      <p:ext uri="{BB962C8B-B14F-4D97-AF65-F5344CB8AC3E}">
        <p14:creationId xmlns:p14="http://schemas.microsoft.com/office/powerpoint/2010/main" val="3401766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4EDA62-81B0-47A3-9B67-D4058A337E05}"/>
              </a:ext>
            </a:extLst>
          </p:cNvPr>
          <p:cNvSpPr>
            <a:spLocks noGrp="1"/>
          </p:cNvSpPr>
          <p:nvPr>
            <p:ph idx="1"/>
          </p:nvPr>
        </p:nvSpPr>
        <p:spPr>
          <a:xfrm>
            <a:off x="263011" y="374013"/>
            <a:ext cx="9281162" cy="4861103"/>
          </a:xfrm>
        </p:spPr>
        <p:txBody>
          <a:bodyPr>
            <a:noAutofit/>
          </a:bodyPr>
          <a:lstStyle/>
          <a:p>
            <a:pPr marL="0" indent="0" algn="just">
              <a:lnSpc>
                <a:spcPct val="110000"/>
              </a:lnSpc>
              <a:spcBef>
                <a:spcPts val="0"/>
              </a:spcBef>
              <a:spcAft>
                <a:spcPts val="600"/>
              </a:spcAft>
              <a:buClr>
                <a:srgbClr val="3333CC"/>
              </a:buClr>
              <a:buNone/>
              <a:defRPr/>
            </a:pPr>
            <a:r>
              <a:rPr lang="en-US" b="1" dirty="0">
                <a:solidFill>
                  <a:schemeClr val="accent1"/>
                </a:solidFill>
                <a:latin typeface="Times New Roman (Headings)"/>
                <a:ea typeface="Times New Roman" panose="02020603050405020304" pitchFamily="18" charset="0"/>
                <a:cs typeface="Times New Roman" panose="02020603050405020304" pitchFamily="18" charset="0"/>
              </a:rPr>
              <a:t>3.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Giải</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pháp</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nâng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cao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hiệu</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quả</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công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giáo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dục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chính</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trị</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t</a:t>
            </a:r>
            <a:r>
              <a:rPr lang="vi-VN" b="1" dirty="0">
                <a:solidFill>
                  <a:schemeClr val="accent1"/>
                </a:solidFill>
                <a:latin typeface="Times New Roman (Headings)"/>
                <a:ea typeface="Times New Roman" panose="02020603050405020304" pitchFamily="18" charset="0"/>
                <a:cs typeface="Times New Roman" panose="02020603050405020304" pitchFamily="18" charset="0"/>
              </a:rPr>
              <a:t>ư</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t</a:t>
            </a:r>
            <a:r>
              <a:rPr lang="vi-VN" b="1" dirty="0">
                <a:solidFill>
                  <a:schemeClr val="accent1"/>
                </a:solidFill>
                <a:latin typeface="Times New Roman (Headings)"/>
                <a:ea typeface="Times New Roman" panose="02020603050405020304" pitchFamily="18" charset="0"/>
                <a:cs typeface="Times New Roman" panose="02020603050405020304" pitchFamily="18" charset="0"/>
              </a:rPr>
              <a:t>ư</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ởng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sinh</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viên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hiện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nay.</a:t>
            </a:r>
            <a:endParaRPr lang="en-US" b="1" dirty="0"/>
          </a:p>
          <a:p>
            <a:pPr marL="0" indent="0" algn="just">
              <a:buNone/>
            </a:pPr>
            <a:r>
              <a:rPr lang="vi-VN" b="1" i="1" dirty="0">
                <a:solidFill>
                  <a:schemeClr val="accent1"/>
                </a:solidFill>
                <a:latin typeface="Times New Roman" panose="02020603050405020304" pitchFamily="18" charset="0"/>
                <a:cs typeface="Times New Roman" panose="02020603050405020304" pitchFamily="18" charset="0"/>
              </a:rPr>
              <a:t>Một là,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nâng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cao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chất</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lượng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hiệu</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quả</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công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giáo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dục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chính</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trị</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tư</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tưởng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trong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trường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học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cơ</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sở</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giáo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dục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cần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xem</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đây</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là</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nhiệm</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vụ</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hết</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sức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quan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trọng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là</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nhiệm</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vụ</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thường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xuyên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liên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a:t>
            </a:r>
          </a:p>
          <a:p>
            <a:pPr marL="0" indent="0" algn="just">
              <a:buNone/>
            </a:pPr>
            <a:r>
              <a:rPr lang="vi-VN" b="1" i="1" dirty="0">
                <a:solidFill>
                  <a:schemeClr val="accent1"/>
                </a:solidFill>
                <a:latin typeface="Times New Roman" panose="02020603050405020304" pitchFamily="18" charset="0"/>
                <a:cs typeface="Times New Roman" panose="02020603050405020304" pitchFamily="18" charset="0"/>
              </a:rPr>
              <a:t>Hai là, </a:t>
            </a:r>
            <a:r>
              <a:rPr lang="vi-VN" b="1" dirty="0">
                <a:solidFill>
                  <a:schemeClr val="accent1"/>
                </a:solidFill>
                <a:latin typeface="Times New Roman" panose="02020603050405020304" pitchFamily="18" charset="0"/>
                <a:cs typeface="Times New Roman" panose="02020603050405020304" pitchFamily="18" charset="0"/>
              </a:rPr>
              <a:t>xây dựng môi trường chính trị ở </a:t>
            </a:r>
            <a:r>
              <a:rPr lang="en-US" b="1" dirty="0" err="1">
                <a:solidFill>
                  <a:schemeClr val="accent1"/>
                </a:solidFill>
                <a:latin typeface="Times New Roman" panose="02020603050405020304" pitchFamily="18" charset="0"/>
                <a:cs typeface="Times New Roman" panose="02020603050405020304" pitchFamily="18" charset="0"/>
              </a:rPr>
              <a:t>nhà</a:t>
            </a:r>
            <a:r>
              <a:rPr lang="vi-VN" b="1" dirty="0">
                <a:solidFill>
                  <a:schemeClr val="accent1"/>
                </a:solidFill>
                <a:latin typeface="Times New Roman" panose="02020603050405020304" pitchFamily="18" charset="0"/>
                <a:cs typeface="Times New Roman" panose="02020603050405020304" pitchFamily="18" charset="0"/>
              </a:rPr>
              <a:t> trường lành mạnh, trong sạch, tạo điều kiện thuận lợi cho việc nâng cao ý thức chính trị </a:t>
            </a:r>
            <a:r>
              <a:rPr lang="en-US" b="1" dirty="0">
                <a:solidFill>
                  <a:schemeClr val="accent1"/>
                </a:solidFill>
                <a:latin typeface="Times New Roman" panose="02020603050405020304" pitchFamily="18" charset="0"/>
                <a:cs typeface="Times New Roman" panose="02020603050405020304" pitchFamily="18" charset="0"/>
              </a:rPr>
              <a:t>t</a:t>
            </a:r>
            <a:r>
              <a:rPr lang="vi-VN" b="1" dirty="0">
                <a:solidFill>
                  <a:schemeClr val="accent1"/>
                </a:solidFill>
                <a:latin typeface="Times New Roman" panose="02020603050405020304" pitchFamily="18" charset="0"/>
                <a:cs typeface="Times New Roman" panose="02020603050405020304" pitchFamily="18" charset="0"/>
              </a:rPr>
              <a:t>ư</a:t>
            </a:r>
            <a:r>
              <a:rPr lang="en-US" b="1" dirty="0">
                <a:solidFill>
                  <a:schemeClr val="accent1"/>
                </a:solidFill>
                <a:latin typeface="Times New Roman" panose="02020603050405020304" pitchFamily="18" charset="0"/>
                <a:cs typeface="Times New Roman" panose="02020603050405020304" pitchFamily="18" charset="0"/>
              </a:rPr>
              <a:t> t</a:t>
            </a:r>
            <a:r>
              <a:rPr lang="vi-VN" b="1" dirty="0">
                <a:solidFill>
                  <a:schemeClr val="accent1"/>
                </a:solidFill>
                <a:latin typeface="Times New Roman" panose="02020603050405020304" pitchFamily="18" charset="0"/>
                <a:cs typeface="Times New Roman" panose="02020603050405020304" pitchFamily="18" charset="0"/>
              </a:rPr>
              <a:t>ư</a:t>
            </a:r>
            <a:r>
              <a:rPr lang="en-US" b="1" dirty="0" err="1">
                <a:solidFill>
                  <a:schemeClr val="accent1"/>
                </a:solidFill>
                <a:latin typeface="Times New Roman" panose="02020603050405020304" pitchFamily="18" charset="0"/>
                <a:cs typeface="Times New Roman" panose="02020603050405020304" pitchFamily="18" charset="0"/>
              </a:rPr>
              <a:t>ởng</a:t>
            </a:r>
            <a:r>
              <a:rPr lang="en-US" b="1" dirty="0">
                <a:solidFill>
                  <a:schemeClr val="accent1"/>
                </a:solidFill>
                <a:latin typeface="Times New Roman" panose="02020603050405020304" pitchFamily="18" charset="0"/>
                <a:cs typeface="Times New Roman" panose="02020603050405020304" pitchFamily="18" charset="0"/>
              </a:rPr>
              <a:t> </a:t>
            </a:r>
            <a:r>
              <a:rPr lang="en-US" b="1" dirty="0" err="1">
                <a:solidFill>
                  <a:schemeClr val="accent1"/>
                </a:solidFill>
                <a:latin typeface="Times New Roman" panose="02020603050405020304" pitchFamily="18" charset="0"/>
                <a:cs typeface="Times New Roman" panose="02020603050405020304" pitchFamily="18" charset="0"/>
              </a:rPr>
              <a:t>cho</a:t>
            </a:r>
            <a:r>
              <a:rPr lang="en-US"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Times New Roman" panose="02020603050405020304" pitchFamily="18" charset="0"/>
                <a:cs typeface="Times New Roman" panose="02020603050405020304" pitchFamily="18" charset="0"/>
              </a:rPr>
              <a:t> sinh viên</a:t>
            </a:r>
            <a:endParaRPr lang="en-US" b="1" i="1" dirty="0">
              <a:solidFill>
                <a:schemeClr val="accent1"/>
              </a:solidFill>
              <a:latin typeface="Times New Roman" panose="02020603050405020304" pitchFamily="18" charset="0"/>
              <a:cs typeface="Times New Roman" panose="02020603050405020304" pitchFamily="18" charset="0"/>
            </a:endParaRPr>
          </a:p>
          <a:p>
            <a:pPr marL="0" indent="0" algn="just">
              <a:buNone/>
            </a:pPr>
            <a:r>
              <a:rPr lang="vi-VN" b="1" i="1" dirty="0">
                <a:solidFill>
                  <a:schemeClr val="accent1"/>
                </a:solidFill>
                <a:latin typeface="Times New Roman" panose="02020603050405020304" pitchFamily="18" charset="0"/>
                <a:cs typeface="Times New Roman" panose="02020603050405020304" pitchFamily="18" charset="0"/>
              </a:rPr>
              <a:t>Ba là, </a:t>
            </a:r>
            <a:r>
              <a:rPr lang="vi-VN" b="1" dirty="0">
                <a:solidFill>
                  <a:schemeClr val="accent1"/>
                </a:solidFill>
                <a:latin typeface="Times New Roman" panose="02020603050405020304" pitchFamily="18" charset="0"/>
                <a:cs typeface="Times New Roman" panose="02020603050405020304" pitchFamily="18" charset="0"/>
              </a:rPr>
              <a:t>nâng cao chất lượng </a:t>
            </a:r>
            <a:r>
              <a:rPr lang="en-US" b="1" dirty="0" err="1">
                <a:solidFill>
                  <a:schemeClr val="accent1"/>
                </a:solidFill>
                <a:latin typeface="Times New Roman" panose="02020603050405020304" pitchFamily="18" charset="0"/>
                <a:cs typeface="Times New Roman" panose="02020603050405020304" pitchFamily="18" charset="0"/>
              </a:rPr>
              <a:t>công</a:t>
            </a:r>
            <a:r>
              <a:rPr lang="en-US" b="1" dirty="0">
                <a:solidFill>
                  <a:schemeClr val="accent1"/>
                </a:solidFill>
                <a:latin typeface="Times New Roman" panose="02020603050405020304" pitchFamily="18" charset="0"/>
                <a:cs typeface="Times New Roman" panose="02020603050405020304" pitchFamily="18" charset="0"/>
              </a:rPr>
              <a:t> </a:t>
            </a:r>
            <a:r>
              <a:rPr lang="en-US" b="1" dirty="0" err="1">
                <a:solidFill>
                  <a:schemeClr val="accent1"/>
                </a:solidFill>
                <a:latin typeface="Times New Roman" panose="02020603050405020304" pitchFamily="18" charset="0"/>
                <a:cs typeface="Times New Roman" panose="02020603050405020304" pitchFamily="18" charset="0"/>
              </a:rPr>
              <a:t>tác</a:t>
            </a:r>
            <a:r>
              <a:rPr lang="en-US"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Times New Roman" panose="02020603050405020304" pitchFamily="18" charset="0"/>
                <a:cs typeface="Times New Roman" panose="02020603050405020304" pitchFamily="18" charset="0"/>
              </a:rPr>
              <a:t>giáo dục chủ nghĩa Mác - Lênin, tư tưởng Hồ Chí Minh trong </a:t>
            </a:r>
            <a:r>
              <a:rPr lang="en-US" b="1" dirty="0" err="1">
                <a:solidFill>
                  <a:schemeClr val="accent1"/>
                </a:solidFill>
                <a:latin typeface="Times New Roman" panose="02020603050405020304" pitchFamily="18" charset="0"/>
                <a:cs typeface="Times New Roman" panose="02020603050405020304" pitchFamily="18" charset="0"/>
              </a:rPr>
              <a:t>nhà</a:t>
            </a:r>
            <a:r>
              <a:rPr lang="en-US"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Times New Roman" panose="02020603050405020304" pitchFamily="18" charset="0"/>
                <a:cs typeface="Times New Roman" panose="02020603050405020304" pitchFamily="18" charset="0"/>
              </a:rPr>
              <a:t>trường</a:t>
            </a:r>
            <a:endParaRPr lang="en-US" b="1" dirty="0">
              <a:solidFill>
                <a:schemeClr val="accent1"/>
              </a:solidFill>
              <a:latin typeface="Times New Roman" panose="02020603050405020304" pitchFamily="18" charset="0"/>
              <a:cs typeface="Times New Roman" panose="02020603050405020304" pitchFamily="18" charset="0"/>
            </a:endParaRPr>
          </a:p>
          <a:p>
            <a:pPr marL="0" indent="0">
              <a:lnSpc>
                <a:spcPct val="110000"/>
              </a:lnSpc>
              <a:spcAft>
                <a:spcPts val="600"/>
              </a:spcAft>
              <a:buNone/>
              <a:defRPr/>
            </a:pPr>
            <a:endParaRPr lang="en-US" b="1" dirty="0"/>
          </a:p>
        </p:txBody>
      </p:sp>
      <p:sp>
        <p:nvSpPr>
          <p:cNvPr id="12292" name="Slide Number Placeholder 3">
            <a:extLst>
              <a:ext uri="{FF2B5EF4-FFF2-40B4-BE49-F238E27FC236}">
                <a16:creationId xmlns:a16="http://schemas.microsoft.com/office/drawing/2014/main" id="{1732D8F2-7F43-4F4A-925A-F817553D8444}"/>
              </a:ext>
            </a:extLst>
          </p:cNvPr>
          <p:cNvSpPr>
            <a:spLocks noGrp="1"/>
          </p:cNvSpPr>
          <p:nvPr>
            <p:ph type="sldNum" sz="quarter" idx="12"/>
          </p:nvPr>
        </p:nvSpPr>
        <p:spPr>
          <a:xfrm>
            <a:off x="8488363"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46283FC-6CF2-4416-8A71-9EC56A156C0B}" type="slidenum">
              <a:rPr lang="en-US" altLang="en-US" sz="1400"/>
              <a:pPr>
                <a:spcBef>
                  <a:spcPct val="0"/>
                </a:spcBef>
                <a:buClrTx/>
                <a:buSzTx/>
                <a:buFontTx/>
                <a:buNone/>
              </a:pPr>
              <a:t>12</a:t>
            </a:fld>
            <a:endParaRPr lang="en-US" altLang="en-US" sz="1400"/>
          </a:p>
        </p:txBody>
      </p:sp>
      <p:pic>
        <p:nvPicPr>
          <p:cNvPr id="4" name="Picture 3">
            <a:extLst>
              <a:ext uri="{FF2B5EF4-FFF2-40B4-BE49-F238E27FC236}">
                <a16:creationId xmlns:a16="http://schemas.microsoft.com/office/drawing/2014/main" id="{7D803B1C-A76C-4467-90DD-E4D4C5725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2804" y="374013"/>
            <a:ext cx="2407919" cy="2696705"/>
          </a:xfrm>
          <a:prstGeom prst="rect">
            <a:avLst/>
          </a:prstGeom>
        </p:spPr>
      </p:pic>
      <p:sp>
        <p:nvSpPr>
          <p:cNvPr id="5" name="Rectangle 4">
            <a:extLst>
              <a:ext uri="{FF2B5EF4-FFF2-40B4-BE49-F238E27FC236}">
                <a16:creationId xmlns:a16="http://schemas.microsoft.com/office/drawing/2014/main" id="{4C144B44-AD45-4C84-9842-642533A318F6}"/>
              </a:ext>
            </a:extLst>
          </p:cNvPr>
          <p:cNvSpPr>
            <a:spLocks noChangeArrowheads="1"/>
          </p:cNvSpPr>
          <p:nvPr/>
        </p:nvSpPr>
        <p:spPr bwMode="auto">
          <a:xfrm>
            <a:off x="-1295400" y="5319117"/>
            <a:ext cx="12024360" cy="153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Tuổi</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trẻ</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không</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có</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lý</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tưởng</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giống</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như</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buổi</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sáng</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không</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có</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mặt</a:t>
            </a:r>
            <a:r>
              <a:rPr kumimoji="0" lang="en-US" altLang="en-US" sz="4000" b="1"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 </a:t>
            </a:r>
            <a:r>
              <a:rPr kumimoji="0" lang="en-US" altLang="en-US" sz="4000" b="1"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trời</a:t>
            </a:r>
            <a:r>
              <a:rPr kumimoji="0" lang="en-US" altLang="en-US" sz="4000" b="1" i="0" u="none"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extLst>
                    <a:ext uri="{A12FA001-AC4F-418D-AE19-62706E023703}">
                      <ahyp:hlinkClr xmlns:ahyp="http://schemas.microsoft.com/office/drawing/2018/hyperlinkcolor" val="tx"/>
                    </a:ext>
                  </a:extLst>
                </a:hlinkClick>
              </a:rPr>
              <a:t>.</a:t>
            </a:r>
            <a:br>
              <a:rPr kumimoji="0" lang="en-US" altLang="en-US" sz="4000" b="1" i="0" u="none" strike="noStrike" cap="none" normalizeH="0" baseline="0" dirty="0">
                <a:ln>
                  <a:noFill/>
                </a:ln>
                <a:solidFill>
                  <a:srgbClr val="FF0000"/>
                </a:solidFill>
                <a:effectLst/>
                <a:latin typeface="Times New Roman (Headings)"/>
                <a:cs typeface="Times New Roman" panose="02020603050405020304" pitchFamily="18" charset="0"/>
              </a:rPr>
            </a:br>
            <a:endParaRPr kumimoji="0" lang="en-US" altLang="en-US" sz="2000" b="1" i="1" u="none" strike="noStrike" cap="none" normalizeH="0" baseline="0" dirty="0">
              <a:ln>
                <a:noFill/>
              </a:ln>
              <a:solidFill>
                <a:srgbClr val="FF0000"/>
              </a:solidFill>
              <a:effectLst/>
              <a:latin typeface="Times New Roman (Headings)"/>
              <a:cs typeface="Times New Roman" panose="02020603050405020304" pitchFamily="18" charset="0"/>
            </a:endParaRPr>
          </a:p>
        </p:txBody>
      </p:sp>
      <p:pic>
        <p:nvPicPr>
          <p:cNvPr id="6" name="Picture 5">
            <a:extLst>
              <a:ext uri="{FF2B5EF4-FFF2-40B4-BE49-F238E27FC236}">
                <a16:creationId xmlns:a16="http://schemas.microsoft.com/office/drawing/2014/main" id="{21D9419E-9794-D428-2D9C-CE20A0FEAE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2804" y="3299319"/>
            <a:ext cx="2407919" cy="3184667"/>
          </a:xfrm>
          <a:prstGeom prst="rect">
            <a:avLst/>
          </a:prstGeom>
        </p:spPr>
      </p:pic>
      <p:sp>
        <p:nvSpPr>
          <p:cNvPr id="8" name="TextBox 7">
            <a:extLst>
              <a:ext uri="{FF2B5EF4-FFF2-40B4-BE49-F238E27FC236}">
                <a16:creationId xmlns:a16="http://schemas.microsoft.com/office/drawing/2014/main" id="{59297A29-0822-B5EC-E4E1-A9787D10F8FB}"/>
              </a:ext>
            </a:extLst>
          </p:cNvPr>
          <p:cNvSpPr txBox="1"/>
          <p:nvPr/>
        </p:nvSpPr>
        <p:spPr>
          <a:xfrm>
            <a:off x="10083018" y="6491437"/>
            <a:ext cx="6745458" cy="369332"/>
          </a:xfrm>
          <a:prstGeom prst="rect">
            <a:avLst/>
          </a:prstGeom>
          <a:noFill/>
        </p:spPr>
        <p:txBody>
          <a:bodyPr wrap="square">
            <a:spAutoFit/>
          </a:bodyPr>
          <a:lstStyle/>
          <a:p>
            <a:r>
              <a:rPr kumimoji="0" lang="en-US" altLang="en-US" sz="1800" b="1" i="1" u="none" strike="noStrike" cap="none" normalizeH="0" baseline="0" dirty="0">
                <a:ln>
                  <a:noFill/>
                </a:ln>
                <a:solidFill>
                  <a:srgbClr val="FF0000"/>
                </a:solidFill>
                <a:effectLst/>
                <a:latin typeface="Times New Roman (Headings)"/>
                <a:cs typeface="Times New Roman" panose="02020603050405020304" pitchFamily="18" charset="0"/>
              </a:rPr>
              <a:t>VICTOR HUGO</a:t>
            </a:r>
            <a:endParaRPr lang="en-US" dirty="0"/>
          </a:p>
        </p:txBody>
      </p:sp>
    </p:spTree>
    <p:extLst>
      <p:ext uri="{BB962C8B-B14F-4D97-AF65-F5344CB8AC3E}">
        <p14:creationId xmlns:p14="http://schemas.microsoft.com/office/powerpoint/2010/main" val="4018580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6350F345-6B87-4D1C-8BE0-43963DE9FB63}"/>
              </a:ext>
            </a:extLst>
          </p:cNvPr>
          <p:cNvSpPr>
            <a:spLocks noGrp="1"/>
          </p:cNvSpPr>
          <p:nvPr>
            <p:ph idx="1"/>
          </p:nvPr>
        </p:nvSpPr>
        <p:spPr>
          <a:xfrm>
            <a:off x="5791200" y="703385"/>
            <a:ext cx="6000750" cy="5148775"/>
          </a:xfrm>
          <a:solidFill>
            <a:srgbClr val="FFFF00"/>
          </a:solidFill>
        </p:spPr>
        <p:txBody>
          <a:bodyPr>
            <a:normAutofit lnSpcReduction="10000"/>
          </a:bodyPr>
          <a:lstStyle/>
          <a:p>
            <a:pPr marL="0" indent="0" algn="just">
              <a:buNone/>
            </a:pPr>
            <a:r>
              <a:rPr lang="en-US" altLang="en-US" sz="4400" b="1" dirty="0">
                <a:solidFill>
                  <a:schemeClr val="tx2"/>
                </a:solidFill>
                <a:latin typeface="Times New Roman" panose="02020603050405020304" pitchFamily="18" charset="0"/>
                <a:cs typeface="Times New Roman" panose="02020603050405020304" pitchFamily="18" charset="0"/>
              </a:rPr>
              <a:t>“</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k</a:t>
            </a:r>
            <a:r>
              <a:rPr lang="en-US" altLang="en-US" sz="4400" b="1" dirty="0" err="1">
                <a:solidFill>
                  <a:schemeClr val="tx2"/>
                </a:solidFill>
                <a:latin typeface="Times New Roman" panose="02020603050405020304" pitchFamily="18" charset="0"/>
                <a:cs typeface="Times New Roman" panose="02020603050405020304" pitchFamily="18" charset="0"/>
              </a:rPr>
              <a:t>hông</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phải</a:t>
            </a:r>
            <a:r>
              <a:rPr lang="en-US" altLang="en-US" sz="4400" b="1" dirty="0">
                <a:solidFill>
                  <a:schemeClr val="tx2"/>
                </a:solidFill>
                <a:latin typeface="Times New Roman" panose="02020603050405020304" pitchFamily="18" charset="0"/>
                <a:cs typeface="Times New Roman" panose="02020603050405020304" pitchFamily="18" charset="0"/>
              </a:rPr>
              <a:t> </a:t>
            </a:r>
            <a:r>
              <a:rPr lang="vi-VN" altLang="en-US" sz="4400" b="1" dirty="0">
                <a:solidFill>
                  <a:schemeClr val="tx2"/>
                </a:solidFill>
                <a:latin typeface="Times New Roman" panose="02020603050405020304" pitchFamily="18" charset="0"/>
                <a:cs typeface="Times New Roman" panose="02020603050405020304" pitchFamily="18" charset="0"/>
              </a:rPr>
              <a:t>là người lái đò trên bến vắng, mà</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là người của thời đại, người dẫn dắt trí tuệ và tâm hồn, là ngọn hải đăng rực sáng để những con tàu sừng sững ra khơi"</a:t>
            </a:r>
            <a:endParaRPr lang="en-US" altLang="en-US" sz="4400" b="1" dirty="0">
              <a:solidFill>
                <a:schemeClr val="tx2"/>
              </a:solidFill>
              <a:latin typeface="Times New Roman" panose="02020603050405020304" pitchFamily="18" charset="0"/>
              <a:cs typeface="Times New Roman" panose="02020603050405020304" pitchFamily="18" charset="0"/>
            </a:endParaRPr>
          </a:p>
        </p:txBody>
      </p:sp>
      <p:sp>
        <p:nvSpPr>
          <p:cNvPr id="14339" name="Slide Number Placeholder 3">
            <a:extLst>
              <a:ext uri="{FF2B5EF4-FFF2-40B4-BE49-F238E27FC236}">
                <a16:creationId xmlns:a16="http://schemas.microsoft.com/office/drawing/2014/main" id="{69B7AE1C-5F75-4E79-B820-D0730E8278E1}"/>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EED09CB-4AA7-4E88-9A26-F5F0EB9A7FA8}" type="slidenum">
              <a:rPr lang="en-US" altLang="en-US" sz="1400"/>
              <a:pPr>
                <a:spcBef>
                  <a:spcPct val="0"/>
                </a:spcBef>
                <a:buClrTx/>
                <a:buSzTx/>
                <a:buFontTx/>
                <a:buNone/>
              </a:pPr>
              <a:t>13</a:t>
            </a:fld>
            <a:endParaRPr lang="en-US" altLang="en-US" sz="1400"/>
          </a:p>
        </p:txBody>
      </p:sp>
      <p:pic>
        <p:nvPicPr>
          <p:cNvPr id="14340" name="Picture 2" descr="C:\Users\Administrator\Desktop\nha-giao-vn.jpg">
            <a:extLst>
              <a:ext uri="{FF2B5EF4-FFF2-40B4-BE49-F238E27FC236}">
                <a16:creationId xmlns:a16="http://schemas.microsoft.com/office/drawing/2014/main" id="{49E1CBA9-EBD5-450B-B7A4-DB5C539ED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775" y="197091"/>
            <a:ext cx="4382965" cy="323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50E32FA-417E-A323-1A9F-D66D564011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43775" y="3777011"/>
            <a:ext cx="4382965" cy="2883898"/>
          </a:xfrm>
          <a:prstGeom prst="rect">
            <a:avLst/>
          </a:prstGeom>
        </p:spPr>
      </p:pic>
    </p:spTree>
    <p:extLst>
      <p:ext uri="{BB962C8B-B14F-4D97-AF65-F5344CB8AC3E}">
        <p14:creationId xmlns:p14="http://schemas.microsoft.com/office/powerpoint/2010/main" val="2488183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C01A05-B1B3-4C58-B6D5-0834FD587C5D}"/>
              </a:ext>
            </a:extLst>
          </p:cNvPr>
          <p:cNvSpPr>
            <a:spLocks noGrp="1"/>
          </p:cNvSpPr>
          <p:nvPr>
            <p:ph idx="1"/>
          </p:nvPr>
        </p:nvSpPr>
        <p:spPr>
          <a:xfrm>
            <a:off x="3230880" y="853440"/>
            <a:ext cx="8961120" cy="5261610"/>
          </a:xfrm>
          <a:solidFill>
            <a:schemeClr val="accent4">
              <a:lumMod val="20000"/>
              <a:lumOff val="80000"/>
            </a:schemeClr>
          </a:solidFill>
        </p:spPr>
        <p:txBody>
          <a:bodyPr>
            <a:noAutofit/>
          </a:bodyPr>
          <a:lstStyle/>
          <a:p>
            <a:pPr marL="0" indent="0" algn="just">
              <a:buNone/>
            </a:pPr>
            <a:r>
              <a:rPr lang="en-US" sz="3600" dirty="0"/>
              <a:t> </a:t>
            </a:r>
            <a:r>
              <a:rPr lang="en-US" sz="3200" dirty="0" err="1"/>
              <a:t>Công</a:t>
            </a:r>
            <a:r>
              <a:rPr lang="en-US" sz="3200" dirty="0"/>
              <a:t> </a:t>
            </a:r>
            <a:r>
              <a:rPr lang="en-US" sz="3200" dirty="0" err="1"/>
              <a:t>tác</a:t>
            </a:r>
            <a:r>
              <a:rPr lang="en-US" sz="3200" dirty="0"/>
              <a:t> </a:t>
            </a:r>
            <a:r>
              <a:rPr lang="en-US" sz="3200" dirty="0" err="1"/>
              <a:t>giáo</a:t>
            </a:r>
            <a:r>
              <a:rPr lang="en-US" sz="3200" dirty="0"/>
              <a:t> </a:t>
            </a:r>
            <a:r>
              <a:rPr lang="en-US" sz="3200" dirty="0" err="1"/>
              <a:t>dục</a:t>
            </a:r>
            <a:r>
              <a:rPr lang="en-US" sz="3200" dirty="0"/>
              <a:t> </a:t>
            </a:r>
            <a:r>
              <a:rPr lang="en-US" sz="3200" dirty="0" err="1"/>
              <a:t>chính</a:t>
            </a:r>
            <a:r>
              <a:rPr lang="en-US" sz="3200" dirty="0"/>
              <a:t> </a:t>
            </a:r>
            <a:r>
              <a:rPr lang="en-US" sz="3200" dirty="0" err="1"/>
              <a:t>trị</a:t>
            </a:r>
            <a:r>
              <a:rPr lang="en-US" sz="3200" dirty="0"/>
              <a:t> </a:t>
            </a:r>
            <a:r>
              <a:rPr lang="en-US" sz="3200" dirty="0" err="1"/>
              <a:t>tư</a:t>
            </a:r>
            <a:r>
              <a:rPr lang="en-US" sz="3200" dirty="0"/>
              <a:t> </a:t>
            </a:r>
            <a:r>
              <a:rPr lang="en-US" sz="3200" dirty="0" err="1"/>
              <a:t>tưởng</a:t>
            </a:r>
            <a:r>
              <a:rPr lang="en-US" sz="3200" dirty="0"/>
              <a:t>, </a:t>
            </a:r>
            <a:r>
              <a:rPr lang="en-US" sz="3200" dirty="0" err="1"/>
              <a:t>rèn</a:t>
            </a:r>
            <a:r>
              <a:rPr lang="en-US" sz="3200" dirty="0"/>
              <a:t> </a:t>
            </a:r>
            <a:r>
              <a:rPr lang="en-US" sz="3200" dirty="0" err="1"/>
              <a:t>luyện</a:t>
            </a:r>
            <a:r>
              <a:rPr lang="en-US" sz="3200" dirty="0"/>
              <a:t> </a:t>
            </a:r>
            <a:r>
              <a:rPr lang="en-US" sz="3200" dirty="0" err="1"/>
              <a:t>đạo</a:t>
            </a:r>
            <a:r>
              <a:rPr lang="en-US" sz="3200" dirty="0"/>
              <a:t> </a:t>
            </a:r>
            <a:r>
              <a:rPr lang="en-US" sz="3200" dirty="0" err="1"/>
              <a:t>đức</a:t>
            </a:r>
            <a:r>
              <a:rPr lang="en-US" sz="3200" dirty="0"/>
              <a:t> </a:t>
            </a:r>
            <a:r>
              <a:rPr lang="en-US" sz="3200" dirty="0" err="1"/>
              <a:t>cho</a:t>
            </a:r>
            <a:r>
              <a:rPr lang="en-US" sz="3200" dirty="0"/>
              <a:t> </a:t>
            </a:r>
            <a:r>
              <a:rPr lang="en-US" sz="3200" dirty="0" err="1"/>
              <a:t>sinh</a:t>
            </a:r>
            <a:r>
              <a:rPr lang="en-US" sz="3200" dirty="0"/>
              <a:t> </a:t>
            </a:r>
            <a:r>
              <a:rPr lang="en-US" sz="3200" dirty="0" err="1"/>
              <a:t>viên</a:t>
            </a:r>
            <a:r>
              <a:rPr lang="en-US" sz="3200" dirty="0"/>
              <a:t> </a:t>
            </a:r>
            <a:r>
              <a:rPr lang="en-US" sz="3200" dirty="0" err="1"/>
              <a:t>là</a:t>
            </a:r>
            <a:r>
              <a:rPr lang="en-US" sz="3200" dirty="0"/>
              <a:t> </a:t>
            </a:r>
            <a:r>
              <a:rPr lang="en-US" sz="3200" dirty="0" err="1"/>
              <a:t>việc</a:t>
            </a:r>
            <a:r>
              <a:rPr lang="en-US" sz="3200" dirty="0"/>
              <a:t> </a:t>
            </a:r>
            <a:r>
              <a:rPr lang="en-US" sz="3200" dirty="0" err="1"/>
              <a:t>làm</a:t>
            </a:r>
            <a:r>
              <a:rPr lang="en-US" sz="3200" dirty="0"/>
              <a:t> </a:t>
            </a:r>
            <a:r>
              <a:rPr lang="en-US" sz="3200" dirty="0" err="1"/>
              <a:t>rất</a:t>
            </a:r>
            <a:r>
              <a:rPr lang="en-US" sz="3200" dirty="0"/>
              <a:t> </a:t>
            </a:r>
            <a:r>
              <a:rPr lang="en-US" sz="3200" dirty="0" err="1"/>
              <a:t>quan</a:t>
            </a:r>
            <a:r>
              <a:rPr lang="en-US" sz="3200" dirty="0"/>
              <a:t> </a:t>
            </a:r>
            <a:r>
              <a:rPr lang="en-US" sz="3200" dirty="0" err="1"/>
              <a:t>trọng</a:t>
            </a:r>
            <a:r>
              <a:rPr lang="en-US" sz="3200" dirty="0"/>
              <a:t>, </a:t>
            </a:r>
            <a:r>
              <a:rPr lang="en-US" sz="3200" dirty="0" err="1"/>
              <a:t>cần</a:t>
            </a:r>
            <a:r>
              <a:rPr lang="en-US" sz="3200" dirty="0"/>
              <a:t> </a:t>
            </a:r>
            <a:r>
              <a:rPr lang="en-US" sz="3200" dirty="0" err="1"/>
              <a:t>thiết</a:t>
            </a:r>
            <a:r>
              <a:rPr lang="en-US" sz="3200" dirty="0"/>
              <a:t>, </a:t>
            </a:r>
            <a:r>
              <a:rPr lang="en-US" sz="3200" dirty="0" err="1"/>
              <a:t>không</a:t>
            </a:r>
            <a:r>
              <a:rPr lang="en-US" sz="3200" dirty="0"/>
              <a:t> </a:t>
            </a:r>
            <a:r>
              <a:rPr lang="en-US" sz="3200" dirty="0" err="1"/>
              <a:t>chỉ</a:t>
            </a:r>
            <a:r>
              <a:rPr lang="en-US" sz="3200" dirty="0"/>
              <a:t> </a:t>
            </a:r>
            <a:r>
              <a:rPr lang="en-US" sz="3200" dirty="0" err="1"/>
              <a:t>trong</a:t>
            </a:r>
            <a:r>
              <a:rPr lang="en-US" sz="3200" dirty="0"/>
              <a:t> </a:t>
            </a:r>
            <a:r>
              <a:rPr lang="en-US" sz="3200" dirty="0" err="1"/>
              <a:t>giai</a:t>
            </a:r>
            <a:r>
              <a:rPr lang="en-US" sz="3200" dirty="0"/>
              <a:t> </a:t>
            </a:r>
            <a:r>
              <a:rPr lang="en-US" sz="3200" dirty="0" err="1"/>
              <a:t>đoạn</a:t>
            </a:r>
            <a:r>
              <a:rPr lang="en-US" sz="3200" dirty="0"/>
              <a:t> </a:t>
            </a:r>
            <a:r>
              <a:rPr lang="en-US" sz="3200" dirty="0" err="1"/>
              <a:t>hiện</a:t>
            </a:r>
            <a:r>
              <a:rPr lang="en-US" sz="3200" dirty="0"/>
              <a:t> nay </a:t>
            </a:r>
            <a:r>
              <a:rPr lang="en-US" sz="3200" dirty="0" err="1"/>
              <a:t>mà</a:t>
            </a:r>
            <a:r>
              <a:rPr lang="en-US" sz="3200" dirty="0"/>
              <a:t> </a:t>
            </a:r>
            <a:r>
              <a:rPr lang="en-US" sz="3200" dirty="0" err="1"/>
              <a:t>cả</a:t>
            </a:r>
            <a:r>
              <a:rPr lang="en-US" sz="3200" dirty="0"/>
              <a:t> </a:t>
            </a:r>
            <a:r>
              <a:rPr lang="en-US" sz="3200" dirty="0" err="1"/>
              <a:t>về</a:t>
            </a:r>
            <a:r>
              <a:rPr lang="en-US" sz="3200" dirty="0"/>
              <a:t> </a:t>
            </a:r>
            <a:r>
              <a:rPr lang="en-US" sz="3200" dirty="0" err="1"/>
              <a:t>sau</a:t>
            </a:r>
            <a:r>
              <a:rPr lang="en-US" sz="3200" dirty="0"/>
              <a:t>. </a:t>
            </a:r>
          </a:p>
          <a:p>
            <a:pPr marL="0" indent="0" algn="just">
              <a:buNone/>
            </a:pPr>
            <a:r>
              <a:rPr lang="en-US" sz="3200" dirty="0"/>
              <a:t>Do </a:t>
            </a:r>
            <a:r>
              <a:rPr lang="en-US" sz="3200" dirty="0" err="1"/>
              <a:t>đó</a:t>
            </a:r>
            <a:r>
              <a:rPr lang="en-US" sz="3200" dirty="0"/>
              <a:t>, </a:t>
            </a:r>
            <a:r>
              <a:rPr lang="en-US" sz="3200" dirty="0" err="1"/>
              <a:t>việc</a:t>
            </a:r>
            <a:r>
              <a:rPr lang="en-US" sz="3200" dirty="0"/>
              <a:t> </a:t>
            </a:r>
            <a:r>
              <a:rPr lang="en-US" sz="3200" dirty="0" err="1"/>
              <a:t>giáo</a:t>
            </a:r>
            <a:r>
              <a:rPr lang="en-US" sz="3200" dirty="0"/>
              <a:t> </a:t>
            </a:r>
            <a:r>
              <a:rPr lang="en-US" sz="3200" dirty="0" err="1"/>
              <a:t>dục</a:t>
            </a:r>
            <a:r>
              <a:rPr lang="en-US" sz="3200" dirty="0"/>
              <a:t> </a:t>
            </a:r>
            <a:r>
              <a:rPr lang="en-US" sz="3200" dirty="0" err="1"/>
              <a:t>chính</a:t>
            </a:r>
            <a:r>
              <a:rPr lang="en-US" sz="3200" dirty="0"/>
              <a:t> </a:t>
            </a:r>
            <a:r>
              <a:rPr lang="en-US" sz="3200" dirty="0" err="1"/>
              <a:t>trị</a:t>
            </a:r>
            <a:r>
              <a:rPr lang="en-US" sz="3200" dirty="0"/>
              <a:t> </a:t>
            </a:r>
            <a:r>
              <a:rPr lang="en-US" sz="3200" dirty="0" err="1"/>
              <a:t>tư</a:t>
            </a:r>
            <a:r>
              <a:rPr lang="en-US" sz="3200" dirty="0"/>
              <a:t> </a:t>
            </a:r>
            <a:r>
              <a:rPr lang="en-US" sz="3200" dirty="0" err="1"/>
              <a:t>tưởng</a:t>
            </a:r>
            <a:r>
              <a:rPr lang="en-US" sz="3200" dirty="0"/>
              <a:t>, </a:t>
            </a:r>
            <a:r>
              <a:rPr lang="en-US" sz="3200" dirty="0" err="1"/>
              <a:t>rèn</a:t>
            </a:r>
            <a:r>
              <a:rPr lang="en-US" sz="3200" dirty="0"/>
              <a:t> </a:t>
            </a:r>
            <a:r>
              <a:rPr lang="en-US" sz="3200" dirty="0" err="1"/>
              <a:t>luyện</a:t>
            </a:r>
            <a:r>
              <a:rPr lang="en-US" sz="3200" dirty="0"/>
              <a:t> </a:t>
            </a:r>
            <a:r>
              <a:rPr lang="en-US" sz="3200" dirty="0" err="1"/>
              <a:t>đạo</a:t>
            </a:r>
            <a:r>
              <a:rPr lang="en-US" sz="3200" dirty="0"/>
              <a:t> </a:t>
            </a:r>
            <a:r>
              <a:rPr lang="en-US" sz="3200" dirty="0" err="1"/>
              <a:t>đức</a:t>
            </a:r>
            <a:r>
              <a:rPr lang="en-US" sz="3200" dirty="0"/>
              <a:t> </a:t>
            </a:r>
            <a:r>
              <a:rPr lang="en-US" sz="3200" dirty="0" err="1"/>
              <a:t>cho</a:t>
            </a:r>
            <a:r>
              <a:rPr lang="en-US" sz="3200" dirty="0"/>
              <a:t> </a:t>
            </a:r>
            <a:r>
              <a:rPr lang="en-US" sz="3200" dirty="0" err="1"/>
              <a:t>thế</a:t>
            </a:r>
            <a:r>
              <a:rPr lang="en-US" sz="3200" dirty="0"/>
              <a:t> </a:t>
            </a:r>
            <a:r>
              <a:rPr lang="en-US" sz="3200" dirty="0" err="1"/>
              <a:t>hệ</a:t>
            </a:r>
            <a:r>
              <a:rPr lang="en-US" sz="3200" dirty="0"/>
              <a:t> </a:t>
            </a:r>
            <a:r>
              <a:rPr lang="en-US" sz="3200" dirty="0" err="1"/>
              <a:t>tương</a:t>
            </a:r>
            <a:r>
              <a:rPr lang="en-US" sz="3200" dirty="0"/>
              <a:t> </a:t>
            </a:r>
            <a:r>
              <a:rPr lang="en-US" sz="3200" dirty="0" err="1"/>
              <a:t>lai</a:t>
            </a:r>
            <a:r>
              <a:rPr lang="en-US" sz="3200" dirty="0"/>
              <a:t> </a:t>
            </a:r>
            <a:r>
              <a:rPr lang="en-US" sz="3200" dirty="0" err="1"/>
              <a:t>của</a:t>
            </a:r>
            <a:r>
              <a:rPr lang="en-US" sz="3200" dirty="0"/>
              <a:t> </a:t>
            </a:r>
            <a:r>
              <a:rPr lang="en-US" sz="3200" dirty="0" err="1"/>
              <a:t>đất</a:t>
            </a:r>
            <a:r>
              <a:rPr lang="en-US" sz="3200" dirty="0"/>
              <a:t> </a:t>
            </a:r>
            <a:r>
              <a:rPr lang="en-US" sz="3200" dirty="0" err="1"/>
              <a:t>nước</a:t>
            </a:r>
            <a:r>
              <a:rPr lang="en-US" sz="3200" dirty="0"/>
              <a:t> </a:t>
            </a:r>
            <a:r>
              <a:rPr lang="en-US" sz="3200" dirty="0" err="1"/>
              <a:t>một</a:t>
            </a:r>
            <a:r>
              <a:rPr lang="en-US" sz="3200" dirty="0"/>
              <a:t> </a:t>
            </a:r>
            <a:r>
              <a:rPr lang="en-US" sz="3200" dirty="0" err="1"/>
              <a:t>cách</a:t>
            </a:r>
            <a:r>
              <a:rPr lang="en-US" sz="3200" dirty="0"/>
              <a:t> </a:t>
            </a:r>
            <a:r>
              <a:rPr lang="en-US" sz="3200" dirty="0" err="1"/>
              <a:t>có</a:t>
            </a:r>
            <a:r>
              <a:rPr lang="en-US" sz="3200" dirty="0"/>
              <a:t> </a:t>
            </a:r>
            <a:r>
              <a:rPr lang="en-US" sz="3200" dirty="0" err="1"/>
              <a:t>hiệu</a:t>
            </a:r>
            <a:r>
              <a:rPr lang="en-US" sz="3200" dirty="0"/>
              <a:t> </a:t>
            </a:r>
            <a:r>
              <a:rPr lang="en-US" sz="3200" dirty="0" err="1"/>
              <a:t>quả</a:t>
            </a:r>
            <a:r>
              <a:rPr lang="en-US" sz="3200" dirty="0"/>
              <a:t>, </a:t>
            </a:r>
            <a:r>
              <a:rPr lang="en-US" sz="3200" dirty="0" err="1"/>
              <a:t>có</a:t>
            </a:r>
            <a:r>
              <a:rPr lang="en-US" sz="3200" dirty="0"/>
              <a:t> </a:t>
            </a:r>
            <a:r>
              <a:rPr lang="en-US" sz="3200" dirty="0" err="1"/>
              <a:t>chất</a:t>
            </a:r>
            <a:r>
              <a:rPr lang="en-US" sz="3200" dirty="0"/>
              <a:t> </a:t>
            </a:r>
            <a:r>
              <a:rPr lang="en-US" sz="3200" dirty="0" err="1"/>
              <a:t>lượng</a:t>
            </a:r>
            <a:r>
              <a:rPr lang="en-US" sz="3200" dirty="0"/>
              <a:t> </a:t>
            </a:r>
            <a:r>
              <a:rPr lang="en-US" sz="3200" dirty="0" err="1"/>
              <a:t>là</a:t>
            </a:r>
            <a:r>
              <a:rPr lang="en-US" sz="3200" dirty="0"/>
              <a:t> </a:t>
            </a:r>
            <a:r>
              <a:rPr lang="en-US" sz="3200" dirty="0" err="1"/>
              <a:t>trách</a:t>
            </a:r>
            <a:r>
              <a:rPr lang="en-US" sz="3200" dirty="0"/>
              <a:t> </a:t>
            </a:r>
            <a:r>
              <a:rPr lang="en-US" sz="3200" dirty="0" err="1"/>
              <a:t>nhiệm</a:t>
            </a:r>
            <a:r>
              <a:rPr lang="en-US" sz="3200" dirty="0"/>
              <a:t> </a:t>
            </a:r>
            <a:r>
              <a:rPr lang="en-US" sz="3200" dirty="0" err="1"/>
              <a:t>không</a:t>
            </a:r>
            <a:r>
              <a:rPr lang="en-US" sz="3200" dirty="0"/>
              <a:t> </a:t>
            </a:r>
            <a:r>
              <a:rPr lang="en-US" sz="3200" dirty="0" err="1"/>
              <a:t>chỉ</a:t>
            </a:r>
            <a:r>
              <a:rPr lang="en-US" sz="3200" dirty="0"/>
              <a:t> </a:t>
            </a:r>
            <a:r>
              <a:rPr lang="en-US" sz="3200" dirty="0" err="1"/>
              <a:t>của</a:t>
            </a:r>
            <a:r>
              <a:rPr lang="en-US" sz="3200" dirty="0"/>
              <a:t> </a:t>
            </a:r>
            <a:r>
              <a:rPr lang="en-US" sz="3200" dirty="0" err="1"/>
              <a:t>các</a:t>
            </a:r>
            <a:r>
              <a:rPr lang="en-US" sz="3200" dirty="0"/>
              <a:t> </a:t>
            </a:r>
            <a:r>
              <a:rPr lang="en-US" sz="3200" dirty="0" err="1"/>
              <a:t>cơ</a:t>
            </a:r>
            <a:r>
              <a:rPr lang="en-US" sz="3200" dirty="0"/>
              <a:t> </a:t>
            </a:r>
            <a:r>
              <a:rPr lang="en-US" sz="3200" dirty="0" err="1"/>
              <a:t>sở</a:t>
            </a:r>
            <a:r>
              <a:rPr lang="en-US" sz="3200" dirty="0"/>
              <a:t> </a:t>
            </a:r>
            <a:r>
              <a:rPr lang="en-US" sz="3200" dirty="0" err="1"/>
              <a:t>giáo</a:t>
            </a:r>
            <a:r>
              <a:rPr lang="en-US" sz="3200" dirty="0"/>
              <a:t> </a:t>
            </a:r>
            <a:r>
              <a:rPr lang="en-US" sz="3200" dirty="0" err="1"/>
              <a:t>dục</a:t>
            </a:r>
            <a:r>
              <a:rPr lang="en-US" sz="3200" dirty="0"/>
              <a:t> </a:t>
            </a:r>
            <a:r>
              <a:rPr lang="en-US" sz="3200" dirty="0" err="1"/>
              <a:t>mà</a:t>
            </a:r>
            <a:r>
              <a:rPr lang="en-US" sz="3200" dirty="0"/>
              <a:t> </a:t>
            </a:r>
            <a:r>
              <a:rPr lang="en-US" sz="3200" dirty="0" err="1"/>
              <a:t>còn</a:t>
            </a:r>
            <a:r>
              <a:rPr lang="en-US" sz="3200" dirty="0"/>
              <a:t> </a:t>
            </a:r>
            <a:r>
              <a:rPr lang="en-US" sz="3200" dirty="0" err="1"/>
              <a:t>của</a:t>
            </a:r>
            <a:r>
              <a:rPr lang="en-US" sz="3200" dirty="0"/>
              <a:t> </a:t>
            </a:r>
            <a:r>
              <a:rPr lang="en-US" sz="3200" dirty="0" err="1"/>
              <a:t>cả</a:t>
            </a:r>
            <a:r>
              <a:rPr lang="en-US" sz="3200" dirty="0"/>
              <a:t> </a:t>
            </a:r>
            <a:r>
              <a:rPr lang="en-US" sz="3200" dirty="0" err="1"/>
              <a:t>hệ</a:t>
            </a:r>
            <a:r>
              <a:rPr lang="en-US" sz="3200" dirty="0"/>
              <a:t> </a:t>
            </a:r>
            <a:r>
              <a:rPr lang="en-US" sz="3200" dirty="0" err="1"/>
              <a:t>thống</a:t>
            </a:r>
            <a:r>
              <a:rPr lang="en-US" sz="3200" dirty="0"/>
              <a:t> </a:t>
            </a:r>
            <a:r>
              <a:rPr lang="en-US" sz="3200" dirty="0" err="1"/>
              <a:t>chính</a:t>
            </a:r>
            <a:r>
              <a:rPr lang="en-US" sz="3200" dirty="0"/>
              <a:t> </a:t>
            </a:r>
            <a:r>
              <a:rPr lang="en-US" sz="3200" dirty="0" err="1"/>
              <a:t>trị</a:t>
            </a:r>
            <a:r>
              <a:rPr lang="en-US" sz="3200" dirty="0"/>
              <a:t>, </a:t>
            </a:r>
            <a:r>
              <a:rPr lang="en-US" sz="3200" dirty="0" err="1"/>
              <a:t>xã</a:t>
            </a:r>
            <a:r>
              <a:rPr lang="en-US" sz="3200" dirty="0"/>
              <a:t> </a:t>
            </a:r>
            <a:r>
              <a:rPr lang="en-US" sz="3200" dirty="0" err="1"/>
              <a:t>hội</a:t>
            </a:r>
            <a:r>
              <a:rPr lang="en-US" sz="3200" dirty="0"/>
              <a:t>. </a:t>
            </a:r>
            <a:r>
              <a:rPr lang="en-US" sz="3200" dirty="0" err="1"/>
              <a:t>Có</a:t>
            </a:r>
            <a:r>
              <a:rPr lang="en-US" sz="3200" dirty="0"/>
              <a:t> </a:t>
            </a:r>
            <a:r>
              <a:rPr lang="en-US" sz="3200" dirty="0" err="1"/>
              <a:t>như</a:t>
            </a:r>
            <a:r>
              <a:rPr lang="en-US" sz="3200" dirty="0"/>
              <a:t> </a:t>
            </a:r>
            <a:r>
              <a:rPr lang="en-US" sz="3200" dirty="0" err="1"/>
              <a:t>vậy</a:t>
            </a:r>
            <a:r>
              <a:rPr lang="en-US" sz="3200" dirty="0"/>
              <a:t>, </a:t>
            </a:r>
            <a:r>
              <a:rPr lang="en-US" sz="3200" dirty="0" err="1"/>
              <a:t>mới</a:t>
            </a:r>
            <a:r>
              <a:rPr lang="en-US" sz="3200" dirty="0"/>
              <a:t> </a:t>
            </a:r>
            <a:r>
              <a:rPr lang="en-US" sz="3200" dirty="0" err="1"/>
              <a:t>tạo</a:t>
            </a:r>
            <a:r>
              <a:rPr lang="en-US" sz="3200" dirty="0"/>
              <a:t> </a:t>
            </a:r>
            <a:r>
              <a:rPr lang="en-US" sz="3200" dirty="0" err="1"/>
              <a:t>ra</a:t>
            </a:r>
            <a:r>
              <a:rPr lang="en-US" sz="3200" dirty="0"/>
              <a:t> </a:t>
            </a:r>
            <a:r>
              <a:rPr lang="en-US" sz="3200" dirty="0" err="1"/>
              <a:t>một</a:t>
            </a:r>
            <a:r>
              <a:rPr lang="en-US" sz="3200" dirty="0"/>
              <a:t> </a:t>
            </a:r>
            <a:r>
              <a:rPr lang="en-US" sz="3200" dirty="0" err="1"/>
              <a:t>thế</a:t>
            </a:r>
            <a:r>
              <a:rPr lang="en-US" sz="3200" dirty="0"/>
              <a:t> </a:t>
            </a:r>
            <a:r>
              <a:rPr lang="en-US" sz="3200" dirty="0" err="1"/>
              <a:t>hệ</a:t>
            </a:r>
            <a:r>
              <a:rPr lang="en-US" sz="3200" dirty="0"/>
              <a:t> </a:t>
            </a:r>
            <a:r>
              <a:rPr lang="en-US" sz="3200" dirty="0" err="1"/>
              <a:t>trẻ</a:t>
            </a:r>
            <a:r>
              <a:rPr lang="en-US" sz="3200" dirty="0"/>
              <a:t> </a:t>
            </a:r>
            <a:r>
              <a:rPr lang="en-US" sz="3200" dirty="0" err="1"/>
              <a:t>có</a:t>
            </a:r>
            <a:r>
              <a:rPr lang="en-US" sz="3200" dirty="0"/>
              <a:t> </a:t>
            </a:r>
            <a:r>
              <a:rPr lang="en-US" sz="3200" dirty="0" err="1"/>
              <a:t>nhận</a:t>
            </a:r>
            <a:r>
              <a:rPr lang="en-US" sz="3200" dirty="0"/>
              <a:t> </a:t>
            </a:r>
            <a:r>
              <a:rPr lang="en-US" sz="3200" dirty="0" err="1"/>
              <a:t>thức</a:t>
            </a:r>
            <a:r>
              <a:rPr lang="en-US" sz="3200" dirty="0"/>
              <a:t> </a:t>
            </a:r>
            <a:r>
              <a:rPr lang="en-US" sz="3200" dirty="0" err="1"/>
              <a:t>đúng</a:t>
            </a:r>
            <a:r>
              <a:rPr lang="en-US" sz="3200" dirty="0"/>
              <a:t> </a:t>
            </a:r>
            <a:r>
              <a:rPr lang="en-US" sz="3200" dirty="0" err="1"/>
              <a:t>đắn</a:t>
            </a:r>
            <a:r>
              <a:rPr lang="en-US" sz="3200" dirty="0"/>
              <a:t>, </a:t>
            </a:r>
            <a:r>
              <a:rPr lang="en-US" sz="3200" dirty="0" err="1"/>
              <a:t>có</a:t>
            </a:r>
            <a:r>
              <a:rPr lang="en-US" sz="3200" dirty="0"/>
              <a:t> </a:t>
            </a:r>
            <a:r>
              <a:rPr lang="en-US" sz="3200" dirty="0" err="1"/>
              <a:t>bản</a:t>
            </a:r>
            <a:r>
              <a:rPr lang="en-US" sz="3200" dirty="0"/>
              <a:t> </a:t>
            </a:r>
            <a:r>
              <a:rPr lang="en-US" sz="3200" dirty="0" err="1"/>
              <a:t>lĩnh</a:t>
            </a:r>
            <a:r>
              <a:rPr lang="en-US" sz="3200" dirty="0"/>
              <a:t> </a:t>
            </a:r>
            <a:r>
              <a:rPr lang="en-US" sz="3200" dirty="0" err="1"/>
              <a:t>chính</a:t>
            </a:r>
            <a:r>
              <a:rPr lang="en-US" sz="3200" dirty="0"/>
              <a:t> </a:t>
            </a:r>
            <a:r>
              <a:rPr lang="en-US" sz="3200" dirty="0" err="1"/>
              <a:t>trị</a:t>
            </a:r>
            <a:r>
              <a:rPr lang="en-US" sz="3200" dirty="0"/>
              <a:t> </a:t>
            </a:r>
            <a:r>
              <a:rPr lang="en-US" sz="3200" dirty="0" err="1"/>
              <a:t>vững</a:t>
            </a:r>
            <a:r>
              <a:rPr lang="en-US" sz="3200" dirty="0"/>
              <a:t> </a:t>
            </a:r>
            <a:r>
              <a:rPr lang="en-US" sz="3200" dirty="0" err="1"/>
              <a:t>vàng</a:t>
            </a:r>
            <a:r>
              <a:rPr lang="en-US" sz="3200" dirty="0"/>
              <a:t>, </a:t>
            </a:r>
            <a:r>
              <a:rPr lang="en-US" sz="3200" dirty="0" err="1"/>
              <a:t>có</a:t>
            </a:r>
            <a:r>
              <a:rPr lang="en-US" sz="3200" dirty="0"/>
              <a:t> </a:t>
            </a:r>
            <a:r>
              <a:rPr lang="en-US" sz="3200" dirty="0" err="1"/>
              <a:t>trách</a:t>
            </a:r>
            <a:r>
              <a:rPr lang="en-US" sz="3200" dirty="0"/>
              <a:t> </a:t>
            </a:r>
            <a:r>
              <a:rPr lang="en-US" sz="3200" dirty="0" err="1"/>
              <a:t>nhiệm</a:t>
            </a:r>
            <a:r>
              <a:rPr lang="en-US" sz="3200" dirty="0"/>
              <a:t> </a:t>
            </a:r>
            <a:r>
              <a:rPr lang="en-US" sz="3200" dirty="0" err="1"/>
              <a:t>với</a:t>
            </a:r>
            <a:r>
              <a:rPr lang="en-US" sz="3200" dirty="0"/>
              <a:t> </a:t>
            </a:r>
            <a:r>
              <a:rPr lang="en-US" sz="3200" dirty="0" err="1"/>
              <a:t>xã</a:t>
            </a:r>
            <a:r>
              <a:rPr lang="en-US" sz="3200" dirty="0"/>
              <a:t> </a:t>
            </a:r>
            <a:r>
              <a:rPr lang="en-US" sz="3200" dirty="0" err="1"/>
              <a:t>hội</a:t>
            </a:r>
            <a:r>
              <a:rPr lang="en-US" sz="3200" dirty="0"/>
              <a:t>, </a:t>
            </a:r>
            <a:r>
              <a:rPr lang="en-US" sz="3200" dirty="0" err="1"/>
              <a:t>đất</a:t>
            </a:r>
            <a:r>
              <a:rPr lang="en-US" sz="3200" dirty="0"/>
              <a:t> </a:t>
            </a:r>
            <a:r>
              <a:rPr lang="en-US" sz="3200" dirty="0" err="1"/>
              <a:t>nước</a:t>
            </a:r>
            <a:r>
              <a:rPr lang="en-US" sz="3200" dirty="0"/>
              <a:t>.</a:t>
            </a:r>
          </a:p>
          <a:p>
            <a:pPr marL="0" indent="0" algn="just">
              <a:lnSpc>
                <a:spcPct val="120000"/>
              </a:lnSpc>
              <a:spcBef>
                <a:spcPts val="0"/>
              </a:spcBef>
              <a:spcAft>
                <a:spcPts val="600"/>
              </a:spcAft>
              <a:buNone/>
              <a:defRPr/>
            </a:pPr>
            <a:endParaRPr lang="en-US" sz="4400" dirty="0">
              <a:latin typeface="Times New Roman" panose="02020603050405020304" pitchFamily="18" charset="0"/>
              <a:cs typeface="Times New Roman" panose="02020603050405020304" pitchFamily="18" charset="0"/>
            </a:endParaRPr>
          </a:p>
        </p:txBody>
      </p:sp>
      <p:sp>
        <p:nvSpPr>
          <p:cNvPr id="15364" name="Slide Number Placeholder 3">
            <a:extLst>
              <a:ext uri="{FF2B5EF4-FFF2-40B4-BE49-F238E27FC236}">
                <a16:creationId xmlns:a16="http://schemas.microsoft.com/office/drawing/2014/main" id="{7078440C-6AD9-4F74-8627-C00E29C10935}"/>
              </a:ext>
            </a:extLst>
          </p:cNvPr>
          <p:cNvSpPr>
            <a:spLocks noGrp="1"/>
          </p:cNvSpPr>
          <p:nvPr>
            <p:ph type="sldNum" sz="quarter" idx="12"/>
          </p:nvPr>
        </p:nvSpPr>
        <p:spPr>
          <a:xfrm>
            <a:off x="8474076" y="611505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F1D22DB-4EB0-4AAD-B48B-007C7B3928BA}" type="slidenum">
              <a:rPr lang="en-US" altLang="en-US" sz="1400"/>
              <a:pPr>
                <a:spcBef>
                  <a:spcPct val="0"/>
                </a:spcBef>
                <a:buClrTx/>
                <a:buSzTx/>
                <a:buFontTx/>
                <a:buNone/>
              </a:pPr>
              <a:t>14</a:t>
            </a:fld>
            <a:endParaRPr lang="en-US" altLang="en-US" sz="1400"/>
          </a:p>
        </p:txBody>
      </p:sp>
      <p:pic>
        <p:nvPicPr>
          <p:cNvPr id="4" name="Picture 3">
            <a:extLst>
              <a:ext uri="{FF2B5EF4-FFF2-40B4-BE49-F238E27FC236}">
                <a16:creationId xmlns:a16="http://schemas.microsoft.com/office/drawing/2014/main" id="{730AAAD6-C92E-4E65-BE68-BFC75D0FF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80" y="1693375"/>
            <a:ext cx="3120900" cy="3581740"/>
          </a:xfrm>
          <a:prstGeom prst="rect">
            <a:avLst/>
          </a:prstGeom>
        </p:spPr>
      </p:pic>
    </p:spTree>
    <p:extLst>
      <p:ext uri="{BB962C8B-B14F-4D97-AF65-F5344CB8AC3E}">
        <p14:creationId xmlns:p14="http://schemas.microsoft.com/office/powerpoint/2010/main" val="5803807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Slide Number Placeholder 3">
            <a:extLst>
              <a:ext uri="{FF2B5EF4-FFF2-40B4-BE49-F238E27FC236}">
                <a16:creationId xmlns:a16="http://schemas.microsoft.com/office/drawing/2014/main" id="{F66E4BA4-F41B-4196-8513-DEC5CB3AB8C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72B5CC81-4AEC-4060-87BA-AA520E00DA89}" type="slidenum">
              <a:rPr lang="en-US" altLang="en-US" sz="1400">
                <a:solidFill>
                  <a:schemeClr val="bg2"/>
                </a:solidFill>
              </a:rPr>
              <a:pPr>
                <a:spcBef>
                  <a:spcPct val="0"/>
                </a:spcBef>
                <a:buClrTx/>
                <a:buSzTx/>
                <a:buFontTx/>
                <a:buNone/>
              </a:pPr>
              <a:t>15</a:t>
            </a:fld>
            <a:endParaRPr lang="en-US" altLang="en-US" sz="1400" dirty="0">
              <a:solidFill>
                <a:schemeClr val="bg2"/>
              </a:solidFill>
            </a:endParaRPr>
          </a:p>
        </p:txBody>
      </p:sp>
      <p:sp>
        <p:nvSpPr>
          <p:cNvPr id="4" name="Subtitle 3">
            <a:extLst>
              <a:ext uri="{FF2B5EF4-FFF2-40B4-BE49-F238E27FC236}">
                <a16:creationId xmlns:a16="http://schemas.microsoft.com/office/drawing/2014/main" id="{07103795-0E25-4BF5-9257-60E514C34E70}"/>
              </a:ext>
            </a:extLst>
          </p:cNvPr>
          <p:cNvSpPr>
            <a:spLocks noGrp="1"/>
          </p:cNvSpPr>
          <p:nvPr>
            <p:ph type="subTitle" idx="1"/>
          </p:nvPr>
        </p:nvSpPr>
        <p:spPr>
          <a:xfrm>
            <a:off x="225083" y="1061647"/>
            <a:ext cx="7258929" cy="4846784"/>
          </a:xfrm>
        </p:spPr>
        <p:txBody>
          <a:bodyPr>
            <a:normAutofit/>
          </a:bodyPr>
          <a:lstStyle/>
          <a:p>
            <a:pPr algn="just"/>
            <a:r>
              <a:rPr lang="en-US" sz="3200" b="1" dirty="0">
                <a:solidFill>
                  <a:schemeClr val="accent1"/>
                </a:solidFill>
                <a:latin typeface="+mj-lt"/>
              </a:rPr>
              <a:t>“</a:t>
            </a:r>
            <a:r>
              <a:rPr lang="vi-VN" sz="3200" b="1" dirty="0">
                <a:solidFill>
                  <a:schemeClr val="accent1"/>
                </a:solidFill>
                <a:latin typeface="+mj-lt"/>
              </a:rPr>
              <a:t>Đời chúng ta còn lắm nỗi lao lung</a:t>
            </a:r>
            <a:br>
              <a:rPr lang="vi-VN" sz="3200" b="1" dirty="0">
                <a:solidFill>
                  <a:schemeClr val="accent1"/>
                </a:solidFill>
                <a:latin typeface="+mj-lt"/>
              </a:rPr>
            </a:br>
            <a:r>
              <a:rPr lang="vi-VN" sz="3200" b="1" dirty="0">
                <a:solidFill>
                  <a:schemeClr val="accent1"/>
                </a:solidFill>
                <a:latin typeface="+mj-lt"/>
              </a:rPr>
              <a:t>Mà muốn sống, phải xông vào cái chết</a:t>
            </a:r>
            <a:br>
              <a:rPr lang="vi-VN" sz="3200" b="1" dirty="0">
                <a:solidFill>
                  <a:schemeClr val="accent1"/>
                </a:solidFill>
                <a:latin typeface="+mj-lt"/>
              </a:rPr>
            </a:br>
            <a:r>
              <a:rPr lang="vi-VN" sz="3200" b="1" dirty="0">
                <a:solidFill>
                  <a:schemeClr val="accent1"/>
                </a:solidFill>
                <a:latin typeface="+mj-lt"/>
              </a:rPr>
              <a:t>Phải tranh đấu đến kì cùng, quyết liệt</a:t>
            </a:r>
            <a:br>
              <a:rPr lang="vi-VN" sz="3200" b="1" dirty="0">
                <a:solidFill>
                  <a:schemeClr val="accent1"/>
                </a:solidFill>
                <a:latin typeface="+mj-lt"/>
              </a:rPr>
            </a:br>
            <a:r>
              <a:rPr lang="vi-VN" sz="3200" b="1" dirty="0">
                <a:solidFill>
                  <a:schemeClr val="accent1"/>
                </a:solidFill>
                <a:latin typeface="+mj-lt"/>
              </a:rPr>
              <a:t>Còn một giây, còn một chút tàn hơi</a:t>
            </a:r>
            <a:br>
              <a:rPr lang="vi-VN" sz="3200" b="1" dirty="0">
                <a:solidFill>
                  <a:schemeClr val="accent1"/>
                </a:solidFill>
                <a:latin typeface="+mj-lt"/>
              </a:rPr>
            </a:br>
            <a:r>
              <a:rPr lang="vi-VN" sz="3200" b="1" dirty="0">
                <a:solidFill>
                  <a:schemeClr val="accent1"/>
                </a:solidFill>
                <a:latin typeface="+mj-lt"/>
              </a:rPr>
              <a:t>Là</a:t>
            </a:r>
            <a:r>
              <a:rPr lang="en-US" sz="3200" b="1" dirty="0">
                <a:solidFill>
                  <a:schemeClr val="accent1"/>
                </a:solidFill>
                <a:latin typeface="+mj-lt"/>
              </a:rPr>
              <a:t> </a:t>
            </a:r>
            <a:r>
              <a:rPr lang="vi-VN" sz="3200" b="1" dirty="0">
                <a:solidFill>
                  <a:schemeClr val="accent1"/>
                </a:solidFill>
                <a:latin typeface="+mj-lt"/>
              </a:rPr>
              <a:t>phải còn </a:t>
            </a:r>
            <a:r>
              <a:rPr lang="en-US" sz="3200" b="1" dirty="0" err="1">
                <a:solidFill>
                  <a:schemeClr val="accent1"/>
                </a:solidFill>
                <a:latin typeface="Times New Roman" panose="02020603050405020304" pitchFamily="18" charset="0"/>
                <a:cs typeface="Times New Roman" panose="02020603050405020304" pitchFamily="18" charset="0"/>
              </a:rPr>
              <a:t>chiến</a:t>
            </a:r>
            <a:r>
              <a:rPr lang="vi-VN" sz="3200" b="1" dirty="0">
                <a:solidFill>
                  <a:schemeClr val="accent1"/>
                </a:solidFill>
                <a:latin typeface="+mj-lt"/>
              </a:rPr>
              <a:t> đấu </a:t>
            </a:r>
            <a:r>
              <a:rPr lang="en-US" sz="3200" b="1" dirty="0" err="1">
                <a:solidFill>
                  <a:schemeClr val="accent1"/>
                </a:solidFill>
                <a:latin typeface="Times New Roman" panose="02020603050405020304" pitchFamily="18" charset="0"/>
                <a:cs typeface="Times New Roman" panose="02020603050405020304" pitchFamily="18" charset="0"/>
              </a:rPr>
              <a:t>quyết</a:t>
            </a:r>
            <a:r>
              <a:rPr lang="vi-VN" sz="3200" b="1" dirty="0">
                <a:solidFill>
                  <a:schemeClr val="accent1"/>
                </a:solidFill>
                <a:latin typeface="Times New Roman" panose="02020603050405020304" pitchFamily="18" charset="0"/>
                <a:cs typeface="Times New Roman" panose="02020603050405020304" pitchFamily="18" charset="0"/>
              </a:rPr>
              <a:t> </a:t>
            </a:r>
            <a:r>
              <a:rPr lang="vi-VN" sz="3200" b="1" dirty="0">
                <a:solidFill>
                  <a:schemeClr val="accent1"/>
                </a:solidFill>
                <a:latin typeface="+mj-lt"/>
              </a:rPr>
              <a:t>không thôi</a:t>
            </a:r>
            <a:br>
              <a:rPr lang="vi-VN" sz="3200" b="1" dirty="0">
                <a:solidFill>
                  <a:schemeClr val="accent1"/>
                </a:solidFill>
                <a:latin typeface="+mj-lt"/>
              </a:rPr>
            </a:br>
            <a:r>
              <a:rPr lang="vi-VN" sz="3200" b="1" dirty="0">
                <a:solidFill>
                  <a:schemeClr val="accent1"/>
                </a:solidFill>
                <a:latin typeface="+mj-lt"/>
              </a:rPr>
              <a:t>Lấy xương máu mà chọi cùng sắt lửa!”</a:t>
            </a:r>
            <a:endParaRPr lang="en-US" sz="3200" b="1" dirty="0">
              <a:solidFill>
                <a:schemeClr val="accent1"/>
              </a:solidFill>
              <a:latin typeface="+mj-lt"/>
            </a:endParaRPr>
          </a:p>
          <a:p>
            <a:endParaRPr lang="en-US" sz="2800" b="1" dirty="0">
              <a:solidFill>
                <a:schemeClr val="accent1"/>
              </a:solidFill>
              <a:latin typeface="Times New Roman" panose="02020603050405020304" pitchFamily="18" charset="0"/>
              <a:cs typeface="Times New Roman" panose="02020603050405020304" pitchFamily="18" charset="0"/>
            </a:endParaRPr>
          </a:p>
          <a:p>
            <a:endParaRPr lang="en-US" sz="2800" b="1" dirty="0">
              <a:solidFill>
                <a:schemeClr val="accent1"/>
              </a:solidFill>
              <a:latin typeface="Times New Roman" panose="02020603050405020304" pitchFamily="18" charset="0"/>
              <a:cs typeface="Times New Roman" panose="02020603050405020304" pitchFamily="18" charset="0"/>
            </a:endParaRPr>
          </a:p>
          <a:p>
            <a:r>
              <a:rPr lang="en-US" sz="2800" b="1" dirty="0">
                <a:solidFill>
                  <a:schemeClr val="accent1"/>
                </a:solidFill>
                <a:latin typeface="Times New Roman" panose="02020603050405020304" pitchFamily="18" charset="0"/>
                <a:cs typeface="Times New Roman" panose="02020603050405020304" pitchFamily="18" charset="0"/>
              </a:rPr>
              <a:t>                                             </a:t>
            </a:r>
            <a:r>
              <a:rPr lang="en-US" sz="2800" b="1" dirty="0" err="1">
                <a:solidFill>
                  <a:schemeClr val="accent1"/>
                </a:solidFill>
                <a:latin typeface="Times New Roman" panose="02020603050405020304" pitchFamily="18" charset="0"/>
                <a:cs typeface="Times New Roman" panose="02020603050405020304" pitchFamily="18" charset="0"/>
              </a:rPr>
              <a:t>Đôi</a:t>
            </a:r>
            <a:r>
              <a:rPr lang="en-US" sz="2800" b="1" dirty="0">
                <a:solidFill>
                  <a:schemeClr val="accent1"/>
                </a:solidFill>
                <a:latin typeface="Times New Roman" panose="02020603050405020304" pitchFamily="18" charset="0"/>
                <a:cs typeface="Times New Roman" panose="02020603050405020304" pitchFamily="18" charset="0"/>
              </a:rPr>
              <a:t> </a:t>
            </a:r>
            <a:r>
              <a:rPr lang="en-US" sz="2800" b="1" dirty="0" err="1">
                <a:solidFill>
                  <a:schemeClr val="accent1"/>
                </a:solidFill>
                <a:latin typeface="Times New Roman" panose="02020603050405020304" pitchFamily="18" charset="0"/>
                <a:cs typeface="Times New Roman" panose="02020603050405020304" pitchFamily="18" charset="0"/>
              </a:rPr>
              <a:t>bạn</a:t>
            </a:r>
            <a:r>
              <a:rPr lang="en-US" sz="2800" b="1" dirty="0">
                <a:solidFill>
                  <a:schemeClr val="accent1"/>
                </a:solidFill>
                <a:latin typeface="Times New Roman" panose="02020603050405020304" pitchFamily="18" charset="0"/>
                <a:cs typeface="Times New Roman" panose="02020603050405020304" pitchFamily="18" charset="0"/>
              </a:rPr>
              <a:t> – </a:t>
            </a:r>
            <a:r>
              <a:rPr lang="en-US" sz="2800" b="1" dirty="0" err="1">
                <a:solidFill>
                  <a:schemeClr val="accent1"/>
                </a:solidFill>
                <a:latin typeface="Times New Roman" panose="02020603050405020304" pitchFamily="18" charset="0"/>
                <a:cs typeface="Times New Roman" panose="02020603050405020304" pitchFamily="18" charset="0"/>
              </a:rPr>
              <a:t>Tố</a:t>
            </a:r>
            <a:r>
              <a:rPr lang="en-US" sz="2800" b="1" dirty="0">
                <a:solidFill>
                  <a:schemeClr val="accent1"/>
                </a:solidFill>
                <a:latin typeface="Times New Roman" panose="02020603050405020304" pitchFamily="18" charset="0"/>
                <a:cs typeface="Times New Roman" panose="02020603050405020304" pitchFamily="18" charset="0"/>
              </a:rPr>
              <a:t> </a:t>
            </a:r>
            <a:r>
              <a:rPr lang="en-US" sz="2800" b="1" dirty="0" err="1">
                <a:solidFill>
                  <a:schemeClr val="accent1"/>
                </a:solidFill>
                <a:latin typeface="Times New Roman" panose="02020603050405020304" pitchFamily="18" charset="0"/>
                <a:cs typeface="Times New Roman" panose="02020603050405020304" pitchFamily="18" charset="0"/>
              </a:rPr>
              <a:t>Hữu</a:t>
            </a:r>
            <a:endParaRPr lang="en-US" sz="2800" b="1" dirty="0">
              <a:solidFill>
                <a:schemeClr val="accent1"/>
              </a:solidFill>
              <a:latin typeface="Times New Roman" panose="02020603050405020304" pitchFamily="18" charset="0"/>
              <a:cs typeface="Times New Roman" panose="02020603050405020304" pitchFamily="18" charset="0"/>
            </a:endParaRPr>
          </a:p>
          <a:p>
            <a:endParaRPr lang="en-US" sz="3200" b="1" dirty="0">
              <a:solidFill>
                <a:schemeClr val="accent1"/>
              </a:solidFill>
              <a:latin typeface="+mj-lt"/>
            </a:endParaRPr>
          </a:p>
        </p:txBody>
      </p:sp>
      <p:pic>
        <p:nvPicPr>
          <p:cNvPr id="6" name="Picture 5">
            <a:extLst>
              <a:ext uri="{FF2B5EF4-FFF2-40B4-BE49-F238E27FC236}">
                <a16:creationId xmlns:a16="http://schemas.microsoft.com/office/drawing/2014/main" id="{258B73BF-3368-4CF1-93F4-7946277962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7978" y="136525"/>
            <a:ext cx="4248443" cy="4308200"/>
          </a:xfrm>
          <a:prstGeom prst="rect">
            <a:avLst/>
          </a:prstGeom>
        </p:spPr>
      </p:pic>
    </p:spTree>
    <p:extLst>
      <p:ext uri="{BB962C8B-B14F-4D97-AF65-F5344CB8AC3E}">
        <p14:creationId xmlns:p14="http://schemas.microsoft.com/office/powerpoint/2010/main" val="3581378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370687-0774-45A2-AF50-ADAC5A797D41}"/>
              </a:ext>
            </a:extLst>
          </p:cNvPr>
          <p:cNvSpPr txBox="1"/>
          <p:nvPr/>
        </p:nvSpPr>
        <p:spPr>
          <a:xfrm>
            <a:off x="178209" y="704373"/>
            <a:ext cx="6152253" cy="5078313"/>
          </a:xfrm>
          <a:prstGeom prst="rect">
            <a:avLst/>
          </a:prstGeom>
          <a:noFill/>
        </p:spPr>
        <p:txBody>
          <a:bodyPr wrap="square">
            <a:spAutoFit/>
          </a:bodyPr>
          <a:lstStyle/>
          <a:p>
            <a:pPr algn="just"/>
            <a:r>
              <a:rPr lang="vi-VN" sz="3600" b="1" dirty="0">
                <a:solidFill>
                  <a:srgbClr val="313131"/>
                </a:solidFill>
                <a:effectLst/>
                <a:latin typeface="+mj-lt"/>
              </a:rPr>
              <a:t>Đến tuổi này, các em đừng mơ những giấc mơ đơn độc. Thành công của những ước mơ riêng tư cùng lắm thì thay đổi một phận đời, nhưng đất nước này cần biết bao những ước mơ cao cả để mai ngày hiện thân một dân tộc tự cường.</a:t>
            </a:r>
            <a:endParaRPr lang="en-US" sz="3600" b="1" dirty="0">
              <a:latin typeface="+mj-lt"/>
            </a:endParaRPr>
          </a:p>
        </p:txBody>
      </p:sp>
      <p:pic>
        <p:nvPicPr>
          <p:cNvPr id="5" name="Picture 4">
            <a:extLst>
              <a:ext uri="{FF2B5EF4-FFF2-40B4-BE49-F238E27FC236}">
                <a16:creationId xmlns:a16="http://schemas.microsoft.com/office/drawing/2014/main" id="{E2BD2230-ABEB-41FD-AF0E-FCC0F9475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9045" y="360484"/>
            <a:ext cx="5284744" cy="2734409"/>
          </a:xfrm>
          <a:prstGeom prst="rect">
            <a:avLst/>
          </a:prstGeom>
        </p:spPr>
      </p:pic>
      <p:pic>
        <p:nvPicPr>
          <p:cNvPr id="4" name="Picture 3">
            <a:extLst>
              <a:ext uri="{FF2B5EF4-FFF2-40B4-BE49-F238E27FC236}">
                <a16:creationId xmlns:a16="http://schemas.microsoft.com/office/drawing/2014/main" id="{0CDE81BB-B1B7-810F-50E5-94AE548A4A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9045" y="3207434"/>
            <a:ext cx="5284745" cy="3418449"/>
          </a:xfrm>
          <a:prstGeom prst="rect">
            <a:avLst/>
          </a:prstGeom>
        </p:spPr>
      </p:pic>
    </p:spTree>
    <p:extLst>
      <p:ext uri="{BB962C8B-B14F-4D97-AF65-F5344CB8AC3E}">
        <p14:creationId xmlns:p14="http://schemas.microsoft.com/office/powerpoint/2010/main" val="2741119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C3014-DB2F-4903-A653-8D92B70B98C9}"/>
              </a:ext>
            </a:extLst>
          </p:cNvPr>
          <p:cNvSpPr>
            <a:spLocks noGrp="1"/>
          </p:cNvSpPr>
          <p:nvPr>
            <p:ph idx="1"/>
          </p:nvPr>
        </p:nvSpPr>
        <p:spPr>
          <a:xfrm>
            <a:off x="4321344" y="212526"/>
            <a:ext cx="7205663" cy="3363912"/>
          </a:xfrm>
        </p:spPr>
        <p:txBody>
          <a:bodyPr>
            <a:noAutofit/>
          </a:bodyPr>
          <a:lstStyle/>
          <a:p>
            <a:pPr marL="0" indent="0" algn="just">
              <a:lnSpc>
                <a:spcPct val="110000"/>
              </a:lnSpc>
              <a:spcBef>
                <a:spcPts val="0"/>
              </a:spcBef>
              <a:spcAft>
                <a:spcPts val="600"/>
              </a:spcAft>
              <a:buClr>
                <a:srgbClr val="3333CC"/>
              </a:buClr>
              <a:buNone/>
              <a:defRPr/>
            </a:pPr>
            <a:r>
              <a:rPr lang="en-US" sz="3600" b="1" dirty="0" err="1">
                <a:solidFill>
                  <a:schemeClr val="accent1"/>
                </a:solidFill>
                <a:latin typeface="Times New Roman" panose="02020603050405020304" pitchFamily="18" charset="0"/>
                <a:cs typeface="Times New Roman" panose="02020603050405020304" pitchFamily="18" charset="0"/>
              </a:rPr>
              <a:t>Xác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định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công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giáo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dục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lý</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tưởng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cách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mạng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bồi</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dưỡng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lòng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yêu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nước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xây</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dựng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động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cơ</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phấn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đấu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vào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đúng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đắn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cho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sinh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viên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của</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nhà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Trường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nhiệm</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vụ</a:t>
            </a:r>
            <a:r>
              <a:rPr lang="en-US" sz="3600" b="1" dirty="0">
                <a:solidFill>
                  <a:schemeClr val="accent1"/>
                </a:solidFill>
                <a:latin typeface="Times New Roman" panose="02020603050405020304" pitchFamily="18" charset="0"/>
                <a:cs typeface="Times New Roman" panose="02020603050405020304" pitchFamily="18" charset="0"/>
              </a:rPr>
              <a:t> then </a:t>
            </a:r>
            <a:r>
              <a:rPr lang="en-US" sz="3600" b="1" dirty="0" err="1">
                <a:solidFill>
                  <a:schemeClr val="accent1"/>
                </a:solidFill>
                <a:latin typeface="Times New Roman" panose="02020603050405020304" pitchFamily="18" charset="0"/>
                <a:cs typeface="Times New Roman" panose="02020603050405020304" pitchFamily="18" charset="0"/>
              </a:rPr>
              <a:t>chốt</a:t>
            </a:r>
            <a:r>
              <a:rPr lang="en-US" sz="3600" b="1" dirty="0">
                <a:solidFill>
                  <a:schemeClr val="accent1"/>
                </a:solidFill>
                <a:latin typeface="Times New Roman" panose="02020603050405020304" pitchFamily="18" charset="0"/>
                <a:cs typeface="Times New Roman" panose="02020603050405020304" pitchFamily="18" charset="0"/>
              </a:rPr>
              <a:t>.</a:t>
            </a: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7412" name="Slide Number Placeholder 3">
            <a:extLst>
              <a:ext uri="{FF2B5EF4-FFF2-40B4-BE49-F238E27FC236}">
                <a16:creationId xmlns:a16="http://schemas.microsoft.com/office/drawing/2014/main" id="{70DCE9DC-71BF-4070-A56A-3D49B1E6C3DD}"/>
              </a:ext>
            </a:extLst>
          </p:cNvPr>
          <p:cNvSpPr>
            <a:spLocks noGrp="1"/>
          </p:cNvSpPr>
          <p:nvPr>
            <p:ph type="sldNum" sz="quarter" idx="12"/>
          </p:nvPr>
        </p:nvSpPr>
        <p:spPr>
          <a:xfrm>
            <a:off x="8496300" y="60960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25090029-0215-4CCE-AFCE-C54B01E12D67}" type="slidenum">
              <a:rPr lang="en-US" altLang="en-US" sz="1400"/>
              <a:pPr>
                <a:spcBef>
                  <a:spcPct val="0"/>
                </a:spcBef>
                <a:buClrTx/>
                <a:buSzTx/>
                <a:buFontTx/>
                <a:buNone/>
              </a:pPr>
              <a:t>17</a:t>
            </a:fld>
            <a:endParaRPr lang="en-US" altLang="en-US" sz="1400"/>
          </a:p>
        </p:txBody>
      </p:sp>
      <p:pic>
        <p:nvPicPr>
          <p:cNvPr id="5" name="Picture 4">
            <a:extLst>
              <a:ext uri="{FF2B5EF4-FFF2-40B4-BE49-F238E27FC236}">
                <a16:creationId xmlns:a16="http://schemas.microsoft.com/office/drawing/2014/main" id="{6F0657F4-F5B2-4C58-9297-0077DA1DF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4690" y="3429000"/>
            <a:ext cx="4339334" cy="3172624"/>
          </a:xfrm>
          <a:prstGeom prst="rect">
            <a:avLst/>
          </a:prstGeom>
        </p:spPr>
      </p:pic>
      <p:pic>
        <p:nvPicPr>
          <p:cNvPr id="6" name="Picture 5">
            <a:extLst>
              <a:ext uri="{FF2B5EF4-FFF2-40B4-BE49-F238E27FC236}">
                <a16:creationId xmlns:a16="http://schemas.microsoft.com/office/drawing/2014/main" id="{ACCE3AD0-F82E-EDDE-B89A-31AE0BD835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76" y="1354770"/>
            <a:ext cx="3907925" cy="4148459"/>
          </a:xfrm>
          <a:prstGeom prst="rect">
            <a:avLst/>
          </a:prstGeom>
        </p:spPr>
      </p:pic>
    </p:spTree>
    <p:extLst>
      <p:ext uri="{BB962C8B-B14F-4D97-AF65-F5344CB8AC3E}">
        <p14:creationId xmlns:p14="http://schemas.microsoft.com/office/powerpoint/2010/main" val="3924351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02D374-62D0-B39C-F0AD-F3D469BADFE5}"/>
              </a:ext>
            </a:extLst>
          </p:cNvPr>
          <p:cNvSpPr>
            <a:spLocks noGrp="1"/>
          </p:cNvSpPr>
          <p:nvPr>
            <p:ph idx="1"/>
          </p:nvPr>
        </p:nvSpPr>
        <p:spPr>
          <a:xfrm>
            <a:off x="3146913" y="234242"/>
            <a:ext cx="8947053" cy="4351338"/>
          </a:xfrm>
        </p:spPr>
        <p:txBody>
          <a:bodyPr>
            <a:noAutofit/>
          </a:bodyPr>
          <a:lstStyle/>
          <a:p>
            <a:pPr marL="0" indent="0" algn="just">
              <a:lnSpc>
                <a:spcPct val="107000"/>
              </a:lnSpc>
              <a:spcAft>
                <a:spcPts val="800"/>
              </a:spcAft>
              <a:buNone/>
            </a:pP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UNETI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gian</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tự</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Tự</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thiên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sáng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tuyệt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vời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hơn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thiên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này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mang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đầy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khát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vọng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đất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nước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quê</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gì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đó</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UNETI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để</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mở</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rộng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khoảng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vô</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hạn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trí</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tưởng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sáng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bồi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đắp</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giá</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tâm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hồn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cả</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rộng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mỗi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này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chưa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đủ</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chưa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bằng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còn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thiếu</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thốn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đủ</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bề</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nhưng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nghèo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khó</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tự</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nhốt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chúng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ta. </a:t>
            </a:r>
          </a:p>
        </p:txBody>
      </p:sp>
      <p:pic>
        <p:nvPicPr>
          <p:cNvPr id="5" name="Picture 4">
            <a:extLst>
              <a:ext uri="{FF2B5EF4-FFF2-40B4-BE49-F238E27FC236}">
                <a16:creationId xmlns:a16="http://schemas.microsoft.com/office/drawing/2014/main" id="{B646ADA5-C684-0E65-9986-436CDD18F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2191" y="4520127"/>
            <a:ext cx="2771775" cy="2253072"/>
          </a:xfrm>
          <a:prstGeom prst="rect">
            <a:avLst/>
          </a:prstGeom>
        </p:spPr>
      </p:pic>
      <p:pic>
        <p:nvPicPr>
          <p:cNvPr id="7" name="Picture 6">
            <a:extLst>
              <a:ext uri="{FF2B5EF4-FFF2-40B4-BE49-F238E27FC236}">
                <a16:creationId xmlns:a16="http://schemas.microsoft.com/office/drawing/2014/main" id="{426DAFC9-8996-EA8B-30D7-7C02897B3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4" y="188949"/>
            <a:ext cx="2771775" cy="2765266"/>
          </a:xfrm>
          <a:prstGeom prst="rect">
            <a:avLst/>
          </a:prstGeom>
        </p:spPr>
      </p:pic>
      <p:sp>
        <p:nvSpPr>
          <p:cNvPr id="4" name="TextBox 3">
            <a:extLst>
              <a:ext uri="{FF2B5EF4-FFF2-40B4-BE49-F238E27FC236}">
                <a16:creationId xmlns:a16="http://schemas.microsoft.com/office/drawing/2014/main" id="{D653C0FE-F829-E7B9-67D2-CCFBB5802C52}"/>
              </a:ext>
            </a:extLst>
          </p:cNvPr>
          <p:cNvSpPr txBox="1"/>
          <p:nvPr/>
        </p:nvSpPr>
        <p:spPr>
          <a:xfrm>
            <a:off x="-179363" y="4669569"/>
            <a:ext cx="8535572" cy="1954189"/>
          </a:xfrm>
          <a:prstGeom prst="rect">
            <a:avLst/>
          </a:prstGeom>
          <a:noFill/>
        </p:spPr>
        <p:txBody>
          <a:bodyPr wrap="square">
            <a:spAutoFit/>
          </a:bodyPr>
          <a:lstStyle/>
          <a:p>
            <a:pPr marL="0" indent="0" algn="ctr">
              <a:lnSpc>
                <a:spcPct val="107000"/>
              </a:lnSpc>
              <a:spcAft>
                <a:spcPts val="800"/>
              </a:spcAft>
              <a:buNone/>
            </a:pP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Trời</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còn</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có</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hôm</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nay</a:t>
            </a:r>
          </a:p>
          <a:p>
            <a:pPr marL="0" indent="0" algn="ctr">
              <a:lnSpc>
                <a:spcPct val="107000"/>
              </a:lnSpc>
              <a:spcAft>
                <a:spcPts val="800"/>
              </a:spcAft>
              <a:buNone/>
            </a:pP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Tan s</a:t>
            </a:r>
            <a:r>
              <a:rPr lang="vi-VN"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ươ</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đầu</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ngõ</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vén</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mây</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giữa</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trời</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Nguyễn</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Du)</a:t>
            </a:r>
          </a:p>
          <a:p>
            <a:pPr marL="0" indent="0" algn="ctr">
              <a:lnSpc>
                <a:spcPct val="107000"/>
              </a:lnSpc>
              <a:spcAft>
                <a:spcPts val="800"/>
              </a:spcAft>
              <a:buNone/>
            </a:pP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Chúng</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ta:</a:t>
            </a:r>
            <a:r>
              <a:rPr lang="vi-VN"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Đừng</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vì</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nghèo</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khó</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nhìn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bầu</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trời</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xám</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xịt</a:t>
            </a:r>
            <a:endPar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ãy</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vén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mây</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lên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ánh</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nắng</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tràn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5805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8B673-67B9-44AF-86DE-8B781EBD20CD}"/>
              </a:ext>
            </a:extLst>
          </p:cNvPr>
          <p:cNvSpPr>
            <a:spLocks noGrp="1"/>
          </p:cNvSpPr>
          <p:nvPr>
            <p:ph idx="1"/>
          </p:nvPr>
        </p:nvSpPr>
        <p:spPr>
          <a:xfrm>
            <a:off x="157163" y="200025"/>
            <a:ext cx="11715750" cy="5976938"/>
          </a:xfrm>
        </p:spPr>
        <p:txBody>
          <a:bodyPr>
            <a:normAutofit/>
          </a:bodyPr>
          <a:lstStyle/>
          <a:p>
            <a:pPr marL="0" indent="0" algn="just">
              <a:buNone/>
            </a:pP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Ngày</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nay,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sức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mạnh</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dân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tộc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đất</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nước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chỉ</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dựa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vào</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tài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nguyên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đào</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lên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bán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mà</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sức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mạnh</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tạo</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từ</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trí</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tuệ</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mỗi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người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b="1" i="1" dirty="0">
              <a:solidFill>
                <a:srgbClr val="313131"/>
              </a:solidFill>
              <a:effectLst/>
              <a:latin typeface="+mj-lt"/>
            </a:endParaRPr>
          </a:p>
          <a:p>
            <a:pPr marL="0" indent="0" algn="just">
              <a:buNone/>
            </a:pPr>
            <a:r>
              <a:rPr lang="vi-VN" b="1" i="1" dirty="0">
                <a:solidFill>
                  <a:srgbClr val="313131"/>
                </a:solidFill>
                <a:effectLst/>
                <a:latin typeface="+mj-lt"/>
              </a:rPr>
              <a:t>Sức mạnh đầu tiên là sức mạnh ý chí, nhưng điều đó chưa đủ mà cần ý chí của những </a:t>
            </a:r>
            <a:r>
              <a:rPr lang="en-US" b="1" strike="noStrike" dirty="0" err="1">
                <a:effectLst/>
                <a:latin typeface="Times New Roman" panose="02020603050405020304" pitchFamily="18" charset="0"/>
                <a:cs typeface="Times New Roman" panose="02020603050405020304" pitchFamily="18" charset="0"/>
                <a:hlinkClick r:id="rId2" tooltip="người thông minh">
                  <a:extLst>
                    <a:ext uri="{A12FA001-AC4F-418D-AE19-62706E023703}">
                      <ahyp:hlinkClr xmlns:ahyp="http://schemas.microsoft.com/office/drawing/2018/hyperlinkcolor" val="tx"/>
                    </a:ext>
                  </a:extLst>
                </a:hlinkClick>
              </a:rPr>
              <a:t>sinh</a:t>
            </a:r>
            <a:r>
              <a:rPr lang="en-US" b="1" strike="noStrike" dirty="0">
                <a:effectLst/>
                <a:latin typeface="Times New Roman" panose="02020603050405020304" pitchFamily="18" charset="0"/>
                <a:cs typeface="Times New Roman" panose="02020603050405020304" pitchFamily="18" charset="0"/>
                <a:hlinkClick r:id="rId2" tooltip="người thông minh">
                  <a:extLst>
                    <a:ext uri="{A12FA001-AC4F-418D-AE19-62706E023703}">
                      <ahyp:hlinkClr xmlns:ahyp="http://schemas.microsoft.com/office/drawing/2018/hyperlinkcolor" val="tx"/>
                    </a:ext>
                  </a:extLst>
                </a:hlinkClick>
              </a:rPr>
              <a:t> </a:t>
            </a:r>
            <a:r>
              <a:rPr lang="en-US" b="1" strike="noStrike" dirty="0" err="1">
                <a:effectLst/>
                <a:latin typeface="Times New Roman" panose="02020603050405020304" pitchFamily="18" charset="0"/>
                <a:cs typeface="Times New Roman" panose="02020603050405020304" pitchFamily="18" charset="0"/>
                <a:hlinkClick r:id="rId2" tooltip="người thông minh">
                  <a:extLst>
                    <a:ext uri="{A12FA001-AC4F-418D-AE19-62706E023703}">
                      <ahyp:hlinkClr xmlns:ahyp="http://schemas.microsoft.com/office/drawing/2018/hyperlinkcolor" val="tx"/>
                    </a:ext>
                  </a:extLst>
                </a:hlinkClick>
              </a:rPr>
              <a:t>viên</a:t>
            </a:r>
            <a:r>
              <a:rPr lang="vi-VN" b="1" strike="noStrike" dirty="0">
                <a:effectLst/>
                <a:latin typeface="Times New Roman" panose="02020603050405020304" pitchFamily="18" charset="0"/>
                <a:cs typeface="Times New Roman" panose="02020603050405020304" pitchFamily="18" charset="0"/>
                <a:hlinkClick r:id="rId2" tooltip="người thông minh">
                  <a:extLst>
                    <a:ext uri="{A12FA001-AC4F-418D-AE19-62706E023703}">
                      <ahyp:hlinkClr xmlns:ahyp="http://schemas.microsoft.com/office/drawing/2018/hyperlinkcolor" val="tx"/>
                    </a:ext>
                  </a:extLst>
                </a:hlinkClick>
              </a:rPr>
              <a:t> </a:t>
            </a:r>
            <a:r>
              <a:rPr lang="vi-VN" b="1" strike="noStrike" dirty="0">
                <a:effectLst/>
                <a:latin typeface="+mj-lt"/>
                <a:hlinkClick r:id="rId2" tooltip="người thông minh">
                  <a:extLst>
                    <a:ext uri="{A12FA001-AC4F-418D-AE19-62706E023703}">
                      <ahyp:hlinkClr xmlns:ahyp="http://schemas.microsoft.com/office/drawing/2018/hyperlinkcolor" val="tx"/>
                    </a:ext>
                  </a:extLst>
                </a:hlinkClick>
              </a:rPr>
              <a:t>thông minh</a:t>
            </a:r>
            <a:r>
              <a:rPr lang="vi-VN" b="1" dirty="0">
                <a:effectLst/>
                <a:latin typeface="+mj-lt"/>
              </a:rPr>
              <a:t> </a:t>
            </a:r>
            <a:r>
              <a:rPr lang="vi-VN" b="1" i="1" dirty="0">
                <a:solidFill>
                  <a:srgbClr val="313131"/>
                </a:solidFill>
                <a:effectLst/>
                <a:latin typeface="+mj-lt"/>
              </a:rPr>
              <a:t>và </a:t>
            </a:r>
            <a:r>
              <a:rPr lang="vi-VN" b="1" dirty="0">
                <a:effectLst/>
                <a:latin typeface="+mj-lt"/>
              </a:rPr>
              <a:t>trách nhiệm</a:t>
            </a:r>
            <a:r>
              <a:rPr lang="vi-VN" b="1" i="1" dirty="0">
                <a:solidFill>
                  <a:srgbClr val="313131"/>
                </a:solidFill>
                <a:effectLst/>
                <a:latin typeface="+mj-lt"/>
              </a:rPr>
              <a:t>. Thời đại này, thế hệ này đòi hỏi sự khác biệt cả trong tầm tư duy và </a:t>
            </a:r>
            <a:r>
              <a:rPr lang="en-US" b="1" i="1" dirty="0" err="1">
                <a:solidFill>
                  <a:srgbClr val="313131"/>
                </a:solidFill>
                <a:effectLst/>
                <a:latin typeface="Times New Roman" panose="02020603050405020304" pitchFamily="18" charset="0"/>
                <a:cs typeface="Times New Roman" panose="02020603050405020304" pitchFamily="18" charset="0"/>
              </a:rPr>
              <a:t>hành</a:t>
            </a:r>
            <a:r>
              <a:rPr lang="en-US" b="1" i="1" dirty="0">
                <a:solidFill>
                  <a:srgbClr val="313131"/>
                </a:solidFill>
                <a:effectLst/>
                <a:latin typeface="Times New Roman" panose="02020603050405020304" pitchFamily="18" charset="0"/>
                <a:cs typeface="Times New Roman" panose="02020603050405020304" pitchFamily="18" charset="0"/>
              </a:rPr>
              <a:t> </a:t>
            </a:r>
            <a:r>
              <a:rPr lang="en-US" b="1" i="1" dirty="0" err="1">
                <a:solidFill>
                  <a:srgbClr val="313131"/>
                </a:solidFill>
                <a:effectLst/>
                <a:latin typeface="Times New Roman" panose="02020603050405020304" pitchFamily="18" charset="0"/>
                <a:cs typeface="Times New Roman" panose="02020603050405020304" pitchFamily="18" charset="0"/>
              </a:rPr>
              <a:t>động</a:t>
            </a:r>
            <a:r>
              <a:rPr lang="vi-VN" b="1" i="1" dirty="0">
                <a:solidFill>
                  <a:srgbClr val="313131"/>
                </a:solidFill>
                <a:effectLst/>
                <a:latin typeface="+mj-lt"/>
              </a:rPr>
              <a:t>. Đừng bao giờ thấy khó là đổ cho hoàn cảnh mà phải biết vượt qua hoàn cảnh. Trắc trở và gian nan có khi phải coi là vận hội. Đó là thử thách ý chí con người.</a:t>
            </a:r>
            <a:endParaRPr lang="vi-VN" b="1" i="0" dirty="0">
              <a:solidFill>
                <a:srgbClr val="313131"/>
              </a:solidFill>
              <a:effectLst/>
              <a:latin typeface="+mj-lt"/>
            </a:endParaRPr>
          </a:p>
          <a:p>
            <a:pPr marL="0" indent="0" algn="just">
              <a:buNone/>
            </a:pPr>
            <a:r>
              <a:rPr lang="vi-VN" b="1" i="1" dirty="0">
                <a:solidFill>
                  <a:srgbClr val="313131"/>
                </a:solidFill>
                <a:effectLst/>
                <a:latin typeface="+mj-lt"/>
              </a:rPr>
              <a:t>Đến lúc, các em đủ để mở rộng khái niệm thông minh trong cuộc đời rộng lớn này. Đó không phải chỉ giản đơn mộng mơ trên những áng văn hoa mỹ, không chỉ là những lời giải thật hay cho những bài tập quá khó mà đó là trang giấy trên bàn nối mong ước ngoài đời.</a:t>
            </a:r>
            <a:endParaRPr lang="vi-VN" b="1" i="0" dirty="0">
              <a:solidFill>
                <a:srgbClr val="313131"/>
              </a:solidFill>
              <a:effectLst/>
              <a:latin typeface="+mj-lt"/>
            </a:endParaRPr>
          </a:p>
          <a:p>
            <a:pPr marL="0" indent="0" algn="just">
              <a:buNone/>
            </a:pPr>
            <a:r>
              <a:rPr lang="vi-VN" b="1" i="1" dirty="0">
                <a:solidFill>
                  <a:srgbClr val="313131"/>
                </a:solidFill>
                <a:effectLst/>
                <a:latin typeface="+mj-lt"/>
              </a:rPr>
              <a:t>Bản lĩnh và ý chí của con người được hình thành qua giáo dục và hoạt động thực tiễn. Không ai khác mà chính là các em sẽ đảm đương trọng trách cao cả và vinh quang đi nuôi dưỡng ý chí cho tương lai trong một ngày không xa.</a:t>
            </a:r>
            <a:endParaRPr lang="vi-VN" b="1" i="0" dirty="0">
              <a:solidFill>
                <a:srgbClr val="313131"/>
              </a:solidFill>
              <a:effectLst/>
              <a:latin typeface="+mj-lt"/>
            </a:endParaRPr>
          </a:p>
          <a:p>
            <a:endParaRPr lang="en-US" sz="2400" b="1" dirty="0">
              <a:latin typeface="+mj-lt"/>
            </a:endParaRPr>
          </a:p>
        </p:txBody>
      </p:sp>
    </p:spTree>
    <p:extLst>
      <p:ext uri="{BB962C8B-B14F-4D97-AF65-F5344CB8AC3E}">
        <p14:creationId xmlns:p14="http://schemas.microsoft.com/office/powerpoint/2010/main" val="1878703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9FD70-995E-C2FF-256D-3155277B7098}"/>
              </a:ext>
            </a:extLst>
          </p:cNvPr>
          <p:cNvSpPr>
            <a:spLocks noGrp="1"/>
          </p:cNvSpPr>
          <p:nvPr>
            <p:ph type="ctrTitle"/>
          </p:nvPr>
        </p:nvSpPr>
        <p:spPr>
          <a:xfrm>
            <a:off x="337624" y="526293"/>
            <a:ext cx="7526216" cy="5944845"/>
          </a:xfrm>
        </p:spPr>
        <p:txBody>
          <a:bodyPr>
            <a:noAutofit/>
          </a:bodyPr>
          <a:lstStyle/>
          <a:p>
            <a:pPr marL="0" indent="0" algn="just"/>
            <a:r>
              <a:rPr lang="vi-VN" sz="2600" b="1" i="1" dirty="0">
                <a:solidFill>
                  <a:srgbClr val="313131"/>
                </a:solidFill>
                <a:effectLst/>
                <a:latin typeface="+mj-lt"/>
              </a:rPr>
              <a:t>Hãy mở toang cái đầu ra để đón những luồng suy nghĩ mới của thời đại. Sự vụn vặt, tiểu tiết trong tư duy cần loại bỏ ngay. Các em là công dân của thời </a:t>
            </a:r>
            <a:r>
              <a:rPr lang="en-US" sz="2600" b="1" i="1" dirty="0">
                <a:solidFill>
                  <a:srgbClr val="313131"/>
                </a:solidFill>
                <a:effectLst/>
                <a:latin typeface="Times New Roman" panose="02020603050405020304" pitchFamily="18" charset="0"/>
                <a:cs typeface="Times New Roman" panose="02020603050405020304" pitchFamily="18" charset="0"/>
              </a:rPr>
              <a:t>4.0</a:t>
            </a:r>
            <a:r>
              <a:rPr lang="vi-VN" sz="2600" b="1" i="1" dirty="0">
                <a:solidFill>
                  <a:srgbClr val="313131"/>
                </a:solidFill>
                <a:effectLst/>
                <a:latin typeface="+mj-lt"/>
              </a:rPr>
              <a:t>. Điều đau đáu là chúng ta vẫn để đất nước còn nghèo. Có khi nào trong khoảng nghĩ suy của các em vọng lên </a:t>
            </a:r>
            <a:r>
              <a:rPr lang="vi-VN" sz="2600" b="1" i="1" u="none" strike="noStrike" dirty="0">
                <a:solidFill>
                  <a:srgbClr val="0A5DCA"/>
                </a:solidFill>
                <a:effectLst/>
                <a:latin typeface="+mj-lt"/>
                <a:hlinkClick r:id="rId2" tooltip="những điều trăn trở"/>
              </a:rPr>
              <a:t>những điều trăn trở</a:t>
            </a:r>
            <a:r>
              <a:rPr lang="vi-VN" sz="2600" b="1" i="1" dirty="0">
                <a:solidFill>
                  <a:srgbClr val="313131"/>
                </a:solidFill>
                <a:effectLst/>
                <a:latin typeface="+mj-lt"/>
              </a:rPr>
              <a:t> để dốc lòng cho một tương lai</a:t>
            </a:r>
            <a:r>
              <a:rPr lang="en-US" sz="2600" b="1" i="1" dirty="0">
                <a:solidFill>
                  <a:srgbClr val="313131"/>
                </a:solidFill>
                <a:effectLst/>
                <a:latin typeface="+mj-lt"/>
              </a:rPr>
              <a:t> </a:t>
            </a:r>
            <a:r>
              <a:rPr lang="en-US" sz="2600" b="1" i="1" dirty="0">
                <a:solidFill>
                  <a:srgbClr val="313131"/>
                </a:solidFill>
                <a:effectLst/>
                <a:latin typeface="Times New Roman" panose="02020603050405020304" pitchFamily="18" charset="0"/>
                <a:cs typeface="Times New Roman" panose="02020603050405020304" pitchFamily="18" charset="0"/>
              </a:rPr>
              <a:t>t</a:t>
            </a:r>
            <a:r>
              <a:rPr lang="vi-VN" sz="2600" b="1" i="1" dirty="0">
                <a:solidFill>
                  <a:srgbClr val="313131"/>
                </a:solidFill>
                <a:effectLst/>
                <a:latin typeface="Times New Roman" panose="02020603050405020304" pitchFamily="18" charset="0"/>
                <a:cs typeface="Times New Roman" panose="02020603050405020304" pitchFamily="18" charset="0"/>
              </a:rPr>
              <a:t>ư</a:t>
            </a:r>
            <a:r>
              <a:rPr lang="en-US" sz="2600" b="1" i="1" dirty="0" err="1">
                <a:solidFill>
                  <a:srgbClr val="313131"/>
                </a:solidFill>
                <a:latin typeface="Times New Roman" panose="02020603050405020304" pitchFamily="18" charset="0"/>
                <a:cs typeface="Times New Roman" panose="02020603050405020304" pitchFamily="18" charset="0"/>
              </a:rPr>
              <a:t>ơi</a:t>
            </a:r>
            <a:r>
              <a:rPr lang="en-US" sz="2600" b="1" i="1" dirty="0">
                <a:solidFill>
                  <a:srgbClr val="313131"/>
                </a:solidFill>
                <a:latin typeface="Times New Roman" panose="02020603050405020304" pitchFamily="18" charset="0"/>
                <a:cs typeface="Times New Roman" panose="02020603050405020304" pitchFamily="18" charset="0"/>
              </a:rPr>
              <a:t> </a:t>
            </a:r>
            <a:r>
              <a:rPr lang="en-US" sz="2600" b="1" i="1" dirty="0" err="1">
                <a:solidFill>
                  <a:srgbClr val="313131"/>
                </a:solidFill>
                <a:latin typeface="Times New Roman" panose="02020603050405020304" pitchFamily="18" charset="0"/>
                <a:cs typeface="Times New Roman" panose="02020603050405020304" pitchFamily="18" charset="0"/>
              </a:rPr>
              <a:t>sáng</a:t>
            </a:r>
            <a:r>
              <a:rPr lang="vi-VN" sz="2600" b="1" i="1" dirty="0">
                <a:solidFill>
                  <a:srgbClr val="313131"/>
                </a:solidFill>
                <a:effectLst/>
                <a:latin typeface="Times New Roman" panose="02020603050405020304" pitchFamily="18" charset="0"/>
                <a:cs typeface="Times New Roman" panose="02020603050405020304" pitchFamily="18" charset="0"/>
              </a:rPr>
              <a:t>?</a:t>
            </a:r>
            <a:r>
              <a:rPr lang="vi-VN" sz="2600" b="1" i="1" dirty="0">
                <a:solidFill>
                  <a:srgbClr val="313131"/>
                </a:solidFill>
                <a:effectLst/>
                <a:latin typeface="+mj-lt"/>
              </a:rPr>
              <a:t>Một đất nước cường thịnh là do mỗi công dân chung tay tạo dựng. Cần thấm thía rằng, sức mạnh ngày nay phải là sức mạnh trí tuệ và hiện thực hóa điều đó bằng một nền giáo dục tiến bộ, và vận hành nó bằng những chủ nhân có đủ tài năng. Chính các em là những chủ nhân đó. Giáo dục để tạo ra sức mạnh,</a:t>
            </a:r>
            <a:r>
              <a:rPr lang="en-US" sz="2600" b="1" i="1" dirty="0">
                <a:solidFill>
                  <a:srgbClr val="313131"/>
                </a:solidFill>
                <a:effectLst/>
                <a:latin typeface="+mj-lt"/>
              </a:rPr>
              <a:t> </a:t>
            </a:r>
            <a:r>
              <a:rPr lang="vi-VN" sz="2600" b="1" i="1" dirty="0">
                <a:solidFill>
                  <a:srgbClr val="313131"/>
                </a:solidFill>
                <a:effectLst/>
                <a:latin typeface="+mj-lt"/>
              </a:rPr>
              <a:t>tạo ra những con </a:t>
            </a:r>
            <a:r>
              <a:rPr lang="vi-VN" sz="2600" b="1" i="1" u="none" strike="noStrike" dirty="0">
                <a:solidFill>
                  <a:srgbClr val="0A5DCA"/>
                </a:solidFill>
                <a:effectLst/>
                <a:latin typeface="+mj-lt"/>
                <a:hlinkClick r:id="rId3" tooltip="người chiến thắng"/>
              </a:rPr>
              <a:t>người chiến thắng</a:t>
            </a:r>
            <a:r>
              <a:rPr lang="vi-VN" sz="2600" b="1" i="1" dirty="0">
                <a:solidFill>
                  <a:srgbClr val="313131"/>
                </a:solidFill>
                <a:effectLst/>
                <a:latin typeface="+mj-lt"/>
              </a:rPr>
              <a:t> trong tương lai, và sức mạnh phải được tạo ra từ khối</a:t>
            </a:r>
            <a:r>
              <a:rPr lang="en-US" sz="2600" b="1" i="1" dirty="0">
                <a:solidFill>
                  <a:srgbClr val="313131"/>
                </a:solidFill>
                <a:effectLst/>
                <a:latin typeface="+mj-lt"/>
              </a:rPr>
              <a:t> </a:t>
            </a:r>
            <a:r>
              <a:rPr lang="vi-VN" sz="2600" b="1" i="1" dirty="0">
                <a:solidFill>
                  <a:srgbClr val="313131"/>
                </a:solidFill>
                <a:effectLst/>
                <a:latin typeface="+mj-lt"/>
              </a:rPr>
              <a:t>óc, bàn tay và lòng quả cảm.</a:t>
            </a:r>
            <a:br>
              <a:rPr lang="vi-VN" sz="2600" b="1" i="0" dirty="0">
                <a:solidFill>
                  <a:srgbClr val="313131"/>
                </a:solidFill>
                <a:effectLst/>
                <a:latin typeface="+mj-lt"/>
              </a:rPr>
            </a:br>
            <a:endParaRPr lang="en-US" sz="2600" dirty="0"/>
          </a:p>
        </p:txBody>
      </p:sp>
      <p:pic>
        <p:nvPicPr>
          <p:cNvPr id="4" name="Picture 3">
            <a:extLst>
              <a:ext uri="{FF2B5EF4-FFF2-40B4-BE49-F238E27FC236}">
                <a16:creationId xmlns:a16="http://schemas.microsoft.com/office/drawing/2014/main" id="{321E1027-5960-5BDA-F192-EA026D23F1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4518" y="305973"/>
            <a:ext cx="4037428" cy="3123028"/>
          </a:xfrm>
          <a:prstGeom prst="rect">
            <a:avLst/>
          </a:prstGeom>
        </p:spPr>
      </p:pic>
      <p:pic>
        <p:nvPicPr>
          <p:cNvPr id="6" name="Picture 5">
            <a:extLst>
              <a:ext uri="{FF2B5EF4-FFF2-40B4-BE49-F238E27FC236}">
                <a16:creationId xmlns:a16="http://schemas.microsoft.com/office/drawing/2014/main" id="{63B2D4DF-DA1D-9E4C-BCFA-1FA52C3AA1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4518" y="3636499"/>
            <a:ext cx="4037427" cy="3123028"/>
          </a:xfrm>
          <a:prstGeom prst="rect">
            <a:avLst/>
          </a:prstGeom>
        </p:spPr>
      </p:pic>
    </p:spTree>
    <p:extLst>
      <p:ext uri="{BB962C8B-B14F-4D97-AF65-F5344CB8AC3E}">
        <p14:creationId xmlns:p14="http://schemas.microsoft.com/office/powerpoint/2010/main" val="1792929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9664-B545-B988-620F-065920FD329D}"/>
              </a:ext>
            </a:extLst>
          </p:cNvPr>
          <p:cNvSpPr>
            <a:spLocks noGrp="1"/>
          </p:cNvSpPr>
          <p:nvPr>
            <p:ph type="ctrTitle"/>
          </p:nvPr>
        </p:nvSpPr>
        <p:spPr>
          <a:xfrm>
            <a:off x="4677508" y="260251"/>
            <a:ext cx="7050259" cy="5106574"/>
          </a:xfrm>
        </p:spPr>
        <p:txBody>
          <a:bodyPr>
            <a:normAutofit fontScale="90000"/>
          </a:bodyPr>
          <a:lstStyle/>
          <a:p>
            <a:pPr algn="just"/>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Hãy</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bắt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đầu</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nghĩ</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mới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chỉ</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thi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lấy</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cao</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đơn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thuần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sản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sinh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ra</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tri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thức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mới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giá</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trị</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mới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tạo</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ra</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nó</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ai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khác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chính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xuất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vấn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giải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vấn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mục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đích</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tức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phương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pháp</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hiệu</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quả</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tự</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gắn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liền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nghiên</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cứu</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Đây</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con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tốt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nhất</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trưởng</a:t>
            </a:r>
            <a:r>
              <a:rPr lang="en-US" sz="31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100" b="1" kern="100"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thành</a:t>
            </a:r>
            <a:r>
              <a:rPr lang="en-US" sz="1800" b="1" kern="1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a:t>
            </a:r>
            <a:br>
              <a:rPr lang="en-US" sz="1800" b="1"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br>
            <a:endParaRPr lang="en-US" b="1" dirty="0">
              <a:solidFill>
                <a:schemeClr val="accent1"/>
              </a:solidFill>
            </a:endParaRPr>
          </a:p>
        </p:txBody>
      </p:sp>
      <p:pic>
        <p:nvPicPr>
          <p:cNvPr id="5" name="Picture 4">
            <a:extLst>
              <a:ext uri="{FF2B5EF4-FFF2-40B4-BE49-F238E27FC236}">
                <a16:creationId xmlns:a16="http://schemas.microsoft.com/office/drawing/2014/main" id="{1FCA9B86-CDD1-CDBD-54D7-5A439966B7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233" y="182881"/>
            <a:ext cx="3742007" cy="2630657"/>
          </a:xfrm>
          <a:prstGeom prst="rect">
            <a:avLst/>
          </a:prstGeom>
        </p:spPr>
      </p:pic>
      <p:pic>
        <p:nvPicPr>
          <p:cNvPr id="4" name="Picture 3">
            <a:extLst>
              <a:ext uri="{FF2B5EF4-FFF2-40B4-BE49-F238E27FC236}">
                <a16:creationId xmlns:a16="http://schemas.microsoft.com/office/drawing/2014/main" id="{2B2E52CB-A4B1-FDE2-2AC9-C8CA531BB0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233" y="2982351"/>
            <a:ext cx="3742007" cy="3545059"/>
          </a:xfrm>
          <a:prstGeom prst="rect">
            <a:avLst/>
          </a:prstGeom>
        </p:spPr>
      </p:pic>
    </p:spTree>
    <p:extLst>
      <p:ext uri="{BB962C8B-B14F-4D97-AF65-F5344CB8AC3E}">
        <p14:creationId xmlns:p14="http://schemas.microsoft.com/office/powerpoint/2010/main" val="1451746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2D8E8-A466-4709-AEE6-BD0E1D3A113F}"/>
              </a:ext>
            </a:extLst>
          </p:cNvPr>
          <p:cNvSpPr>
            <a:spLocks noGrp="1"/>
          </p:cNvSpPr>
          <p:nvPr>
            <p:ph type="title"/>
          </p:nvPr>
        </p:nvSpPr>
        <p:spPr>
          <a:xfrm>
            <a:off x="2825750" y="333376"/>
            <a:ext cx="7461250" cy="581025"/>
          </a:xfrm>
        </p:spPr>
        <p:txBody>
          <a:bodyPr/>
          <a:lstStyle/>
          <a:p>
            <a:pPr algn="ctr">
              <a:defRPr/>
            </a:pPr>
            <a:r>
              <a:rPr lang="en-US" sz="2800" b="1" dirty="0">
                <a:solidFill>
                  <a:srgbClr val="333399">
                    <a:lumMod val="75000"/>
                  </a:srgb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KẾT LUẬN</a:t>
            </a:r>
            <a:endParaRPr lang="en-US" dirty="0"/>
          </a:p>
        </p:txBody>
      </p:sp>
      <p:sp>
        <p:nvSpPr>
          <p:cNvPr id="18436" name="Slide Number Placeholder 3">
            <a:extLst>
              <a:ext uri="{FF2B5EF4-FFF2-40B4-BE49-F238E27FC236}">
                <a16:creationId xmlns:a16="http://schemas.microsoft.com/office/drawing/2014/main" id="{89CF130E-0B9B-4584-89BD-6DB1DC430272}"/>
              </a:ext>
            </a:extLst>
          </p:cNvPr>
          <p:cNvSpPr>
            <a:spLocks noGrp="1"/>
          </p:cNvSpPr>
          <p:nvPr>
            <p:ph type="sldNum" sz="quarter" idx="12"/>
          </p:nvPr>
        </p:nvSpPr>
        <p:spPr>
          <a:xfrm>
            <a:off x="8496300"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5DF1CA62-925E-4471-B3CA-BEB479628EF2}" type="slidenum">
              <a:rPr lang="en-US" altLang="en-US" sz="1400"/>
              <a:pPr>
                <a:spcBef>
                  <a:spcPct val="0"/>
                </a:spcBef>
                <a:buClrTx/>
                <a:buSzTx/>
                <a:buFontTx/>
                <a:buNone/>
              </a:pPr>
              <a:t>22</a:t>
            </a:fld>
            <a:endParaRPr lang="en-US" altLang="en-US" sz="1400"/>
          </a:p>
        </p:txBody>
      </p:sp>
      <p:sp>
        <p:nvSpPr>
          <p:cNvPr id="12" name="TextBox 11">
            <a:extLst>
              <a:ext uri="{FF2B5EF4-FFF2-40B4-BE49-F238E27FC236}">
                <a16:creationId xmlns:a16="http://schemas.microsoft.com/office/drawing/2014/main" id="{A452DC28-5101-4C32-A219-8B31AC9D9867}"/>
              </a:ext>
            </a:extLst>
          </p:cNvPr>
          <p:cNvSpPr txBox="1"/>
          <p:nvPr/>
        </p:nvSpPr>
        <p:spPr>
          <a:xfrm>
            <a:off x="471487" y="914401"/>
            <a:ext cx="11515725" cy="5888663"/>
          </a:xfrm>
          <a:prstGeom prst="rect">
            <a:avLst/>
          </a:prstGeom>
          <a:noFill/>
        </p:spPr>
        <p:txBody>
          <a:bodyPr wrap="square">
            <a:spAutoFit/>
          </a:bodyPr>
          <a:lstStyle/>
          <a:p>
            <a:pPr algn="just">
              <a:lnSpc>
                <a:spcPct val="107000"/>
              </a:lnSpc>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sở</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tri t</a:t>
            </a:r>
            <a:r>
              <a:rPr lang="vi-VN" sz="3200" b="1" dirty="0">
                <a:effectLst/>
                <a:latin typeface="Calibri" panose="020F0502020204030204" pitchFamily="34" charset="0"/>
                <a:ea typeface="Calibri" panose="020F0502020204030204" pitchFamily="34" charset="0"/>
                <a:cs typeface="Times New Roman" panose="02020603050405020304" pitchFamily="18" charset="0"/>
              </a:rPr>
              <a: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a:t>
            </a:r>
            <a:r>
              <a:rPr lang="vi-VN" sz="3200" b="1" dirty="0">
                <a:effectLst/>
                <a:latin typeface="Calibri" panose="020F0502020204030204" pitchFamily="34" charset="0"/>
                <a:ea typeface="Calibri" panose="020F0502020204030204" pitchFamily="34" charset="0"/>
                <a:cs typeface="Times New Roman" panose="02020603050405020304" pitchFamily="18" charset="0"/>
              </a:rPr>
              <a:t>ư</a:t>
            </a:r>
            <a:r>
              <a:rPr lang="en-US" sz="3200" b="1" dirty="0" err="1">
                <a:latin typeface="Calibri" panose="020F0502020204030204" pitchFamily="34" charset="0"/>
                <a:ea typeface="Calibri" panose="020F0502020204030204" pitchFamily="34" charset="0"/>
                <a:cs typeface="Times New Roman" panose="02020603050405020304" pitchFamily="18" charset="0"/>
              </a:rPr>
              <a:t>ởng</a:t>
            </a:r>
            <a:r>
              <a:rPr lang="en-US" sz="3200" b="1" dirty="0">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của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những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năm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phòng</a:t>
            </a:r>
            <a:r>
              <a:rPr lang="en-US" sz="3200" b="1" dirty="0">
                <a:latin typeface="Calibri" panose="020F0502020204030204" pitchFamily="34" charset="0"/>
                <a:ea typeface="Calibri" panose="020F0502020204030204" pitchFamily="34" charset="0"/>
                <a:cs typeface="Times New Roman" panose="02020603050405020304" pitchFamily="18" charset="0"/>
              </a:rPr>
              <a:t>, khoa </a:t>
            </a:r>
            <a:r>
              <a:rPr lang="en-US" sz="3200" b="1" dirty="0" err="1">
                <a:latin typeface="Calibri" panose="020F0502020204030204" pitchFamily="34" charset="0"/>
                <a:ea typeface="Calibri" panose="020F0502020204030204" pitchFamily="34" charset="0"/>
                <a:cs typeface="Times New Roman" panose="02020603050405020304" pitchFamily="18" charset="0"/>
              </a:rPr>
              <a:t>chức</a:t>
            </a:r>
            <a:r>
              <a:rPr lang="en-US" sz="3200" b="1" dirty="0">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năng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sẽ</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cứu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diện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này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tham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mưu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lãnh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định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hướng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tiếp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chỉ</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đẩy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hoạt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động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yêu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nước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dân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tộc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người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học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phối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hợp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cùng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TN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triển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khai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đua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môi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rèn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luyện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lĩnh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nâng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cao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ý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phấn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đấu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đóng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góp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lực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tuệ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sự</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nghiệp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dựng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quốc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Việt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Nam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5907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5527-CD80-4EC8-AACA-29C68A25BDA7}"/>
              </a:ext>
            </a:extLst>
          </p:cNvPr>
          <p:cNvSpPr>
            <a:spLocks noGrp="1"/>
          </p:cNvSpPr>
          <p:nvPr>
            <p:ph type="title"/>
          </p:nvPr>
        </p:nvSpPr>
        <p:spPr>
          <a:xfrm>
            <a:off x="3900488" y="365125"/>
            <a:ext cx="8809672" cy="1325563"/>
          </a:xfrm>
        </p:spPr>
        <p:txBody>
          <a:bodyPr>
            <a:noAutofit/>
          </a:bodyPr>
          <a:lstStyle/>
          <a:p>
            <a:pPr marL="0" indent="0" algn="ctr"/>
            <a:br>
              <a:rPr lang="en-US" sz="3200" b="1" i="0" dirty="0">
                <a:solidFill>
                  <a:srgbClr val="FF0000"/>
                </a:solidFill>
                <a:effectLst/>
                <a:latin typeface="Arial" panose="020B0604020202020204" pitchFamily="34" charset="0"/>
              </a:rPr>
            </a:br>
            <a:r>
              <a:rPr lang="en-US" sz="3200" b="1" i="0" dirty="0">
                <a:solidFill>
                  <a:srgbClr val="FF0000"/>
                </a:solidFill>
                <a:effectLst/>
                <a:latin typeface="Arial" panose="020B0604020202020204" pitchFamily="34" charset="0"/>
              </a:rPr>
              <a:t>TRONG TẬP THƠ: </a:t>
            </a:r>
            <a:br>
              <a:rPr lang="en-US" sz="3200" b="1" i="0" dirty="0">
                <a:solidFill>
                  <a:srgbClr val="FF0000"/>
                </a:solidFill>
                <a:effectLst/>
                <a:latin typeface="Arial" panose="020B0604020202020204" pitchFamily="34" charset="0"/>
              </a:rPr>
            </a:br>
            <a:br>
              <a:rPr lang="en-US" sz="3200" b="1" i="0" dirty="0">
                <a:solidFill>
                  <a:srgbClr val="FF0000"/>
                </a:solidFill>
                <a:effectLst/>
                <a:latin typeface="Arial" panose="020B0604020202020204" pitchFamily="34" charset="0"/>
              </a:rPr>
            </a:br>
            <a:r>
              <a:rPr lang="en-US" sz="3200" b="1" i="0" dirty="0">
                <a:solidFill>
                  <a:srgbClr val="FF0000"/>
                </a:solidFill>
                <a:effectLst/>
                <a:latin typeface="Arial" panose="020B0604020202020204" pitchFamily="34" charset="0"/>
              </a:rPr>
              <a:t>“THEO CHÂN BÁC”</a:t>
            </a:r>
            <a:br>
              <a:rPr lang="en-US" sz="3200" b="1" i="0" dirty="0">
                <a:solidFill>
                  <a:srgbClr val="FF0000"/>
                </a:solidFill>
                <a:effectLst/>
                <a:latin typeface="Arial" panose="020B0604020202020204" pitchFamily="34" charset="0"/>
              </a:rPr>
            </a:br>
            <a:br>
              <a:rPr lang="en-US" sz="3200" b="1" dirty="0">
                <a:solidFill>
                  <a:srgbClr val="FF0000"/>
                </a:solidFill>
                <a:latin typeface="Arial" panose="020B0604020202020204" pitchFamily="34" charset="0"/>
              </a:rPr>
            </a:br>
            <a:endParaRPr lang="en-US" sz="3200" dirty="0"/>
          </a:p>
        </p:txBody>
      </p:sp>
      <p:sp>
        <p:nvSpPr>
          <p:cNvPr id="3" name="Content Placeholder 2">
            <a:extLst>
              <a:ext uri="{FF2B5EF4-FFF2-40B4-BE49-F238E27FC236}">
                <a16:creationId xmlns:a16="http://schemas.microsoft.com/office/drawing/2014/main" id="{BEE8F622-7888-4994-B8A2-72D8B2974F38}"/>
              </a:ext>
            </a:extLst>
          </p:cNvPr>
          <p:cNvSpPr>
            <a:spLocks noGrp="1"/>
          </p:cNvSpPr>
          <p:nvPr>
            <p:ph idx="1"/>
          </p:nvPr>
        </p:nvSpPr>
        <p:spPr>
          <a:xfrm>
            <a:off x="4356515" y="1850603"/>
            <a:ext cx="7460347" cy="3559003"/>
          </a:xfrm>
        </p:spPr>
        <p:txBody>
          <a:bodyPr>
            <a:noAutofit/>
          </a:bodyPr>
          <a:lstStyle/>
          <a:p>
            <a:pPr marL="0" indent="0" algn="l">
              <a:buNone/>
            </a:pPr>
            <a:r>
              <a:rPr lang="vi-VN" b="0" i="0" dirty="0">
                <a:solidFill>
                  <a:srgbClr val="0070C0"/>
                </a:solidFill>
                <a:effectLst/>
                <a:latin typeface="Times New Roman (Headings)"/>
              </a:rPr>
              <a:t>Đã</a:t>
            </a:r>
            <a:r>
              <a:rPr lang="en-US" dirty="0">
                <a:solidFill>
                  <a:srgbClr val="0070C0"/>
                </a:solidFill>
                <a:latin typeface="Times New Roman (Headings)"/>
              </a:rPr>
              <a:t> </a:t>
            </a:r>
            <a:r>
              <a:rPr lang="en-US" dirty="0" err="1">
                <a:solidFill>
                  <a:srgbClr val="0070C0"/>
                </a:solidFill>
                <a:latin typeface="Times New Roman (Headings)"/>
              </a:rPr>
              <a:t>mấy</a:t>
            </a:r>
            <a:r>
              <a:rPr lang="en-US" dirty="0">
                <a:solidFill>
                  <a:srgbClr val="0070C0"/>
                </a:solidFill>
                <a:latin typeface="Times New Roman (Headings)"/>
              </a:rPr>
              <a:t> </a:t>
            </a:r>
            <a:r>
              <a:rPr lang="en-US" dirty="0" err="1">
                <a:solidFill>
                  <a:srgbClr val="0070C0"/>
                </a:solidFill>
                <a:latin typeface="Times New Roman (Headings)"/>
              </a:rPr>
              <a:t>chục</a:t>
            </a:r>
            <a:r>
              <a:rPr lang="en-US" dirty="0">
                <a:solidFill>
                  <a:srgbClr val="0070C0"/>
                </a:solidFill>
                <a:latin typeface="Times New Roman (Headings)"/>
              </a:rPr>
              <a:t> </a:t>
            </a:r>
            <a:r>
              <a:rPr lang="en-US" dirty="0" err="1">
                <a:solidFill>
                  <a:srgbClr val="0070C0"/>
                </a:solidFill>
                <a:latin typeface="Times New Roman (Headings)"/>
              </a:rPr>
              <a:t>năm</a:t>
            </a:r>
            <a:r>
              <a:rPr lang="en-US" dirty="0">
                <a:solidFill>
                  <a:srgbClr val="0070C0"/>
                </a:solidFill>
                <a:latin typeface="Times New Roman (Headings)"/>
              </a:rPr>
              <a:t> qua </a:t>
            </a:r>
            <a:r>
              <a:rPr lang="en-US" dirty="0" err="1">
                <a:solidFill>
                  <a:srgbClr val="0070C0"/>
                </a:solidFill>
                <a:latin typeface="Times New Roman (Headings)"/>
              </a:rPr>
              <a:t>Bác</a:t>
            </a:r>
            <a:r>
              <a:rPr lang="en-US" dirty="0">
                <a:solidFill>
                  <a:srgbClr val="0070C0"/>
                </a:solidFill>
                <a:latin typeface="Times New Roman (Headings)"/>
              </a:rPr>
              <a:t> </a:t>
            </a:r>
            <a:r>
              <a:rPr lang="en-US" dirty="0" err="1">
                <a:solidFill>
                  <a:srgbClr val="0070C0"/>
                </a:solidFill>
                <a:latin typeface="Times New Roman (Headings)"/>
              </a:rPr>
              <a:t>là</a:t>
            </a:r>
            <a:r>
              <a:rPr lang="en-US" dirty="0">
                <a:solidFill>
                  <a:srgbClr val="0070C0"/>
                </a:solidFill>
                <a:latin typeface="Times New Roman (Headings)"/>
              </a:rPr>
              <a:t> </a:t>
            </a:r>
            <a:r>
              <a:rPr lang="en-US" dirty="0" err="1">
                <a:solidFill>
                  <a:srgbClr val="0070C0"/>
                </a:solidFill>
                <a:latin typeface="Times New Roman (Headings)"/>
              </a:rPr>
              <a:t>tháng</a:t>
            </a:r>
            <a:r>
              <a:rPr lang="en-US" dirty="0">
                <a:solidFill>
                  <a:srgbClr val="0070C0"/>
                </a:solidFill>
                <a:latin typeface="Times New Roman (Headings)"/>
              </a:rPr>
              <a:t> </a:t>
            </a:r>
            <a:r>
              <a:rPr lang="en-US" dirty="0" err="1">
                <a:solidFill>
                  <a:srgbClr val="0070C0"/>
                </a:solidFill>
                <a:latin typeface="Times New Roman (Headings)"/>
              </a:rPr>
              <a:t>là</a:t>
            </a:r>
            <a:r>
              <a:rPr lang="en-US" dirty="0">
                <a:solidFill>
                  <a:srgbClr val="0070C0"/>
                </a:solidFill>
                <a:latin typeface="Times New Roman (Headings)"/>
              </a:rPr>
              <a:t> </a:t>
            </a:r>
            <a:r>
              <a:rPr lang="en-US" dirty="0" err="1">
                <a:solidFill>
                  <a:srgbClr val="0070C0"/>
                </a:solidFill>
                <a:latin typeface="Times New Roman (Headings)"/>
              </a:rPr>
              <a:t>ngày</a:t>
            </a:r>
            <a:r>
              <a:rPr lang="en-US" dirty="0">
                <a:solidFill>
                  <a:srgbClr val="0070C0"/>
                </a:solidFill>
                <a:latin typeface="Times New Roman (Headings)"/>
              </a:rPr>
              <a:t>, </a:t>
            </a:r>
          </a:p>
          <a:p>
            <a:pPr marL="0" indent="0" algn="l">
              <a:buNone/>
            </a:pPr>
            <a:r>
              <a:rPr lang="en-US" dirty="0" err="1">
                <a:solidFill>
                  <a:srgbClr val="0070C0"/>
                </a:solidFill>
                <a:latin typeface="Times New Roman (Headings)"/>
              </a:rPr>
              <a:t>Là</a:t>
            </a:r>
            <a:r>
              <a:rPr lang="en-US" dirty="0">
                <a:solidFill>
                  <a:srgbClr val="0070C0"/>
                </a:solidFill>
                <a:latin typeface="Times New Roman (Headings)"/>
              </a:rPr>
              <a:t> </a:t>
            </a:r>
            <a:r>
              <a:rPr lang="en-US" dirty="0" err="1">
                <a:solidFill>
                  <a:srgbClr val="0070C0"/>
                </a:solidFill>
                <a:latin typeface="Times New Roman (Headings)"/>
              </a:rPr>
              <a:t>cửa</a:t>
            </a:r>
            <a:r>
              <a:rPr lang="en-US" dirty="0">
                <a:solidFill>
                  <a:srgbClr val="0070C0"/>
                </a:solidFill>
                <a:latin typeface="Times New Roman (Headings)"/>
              </a:rPr>
              <a:t> </a:t>
            </a:r>
            <a:r>
              <a:rPr lang="en-US" dirty="0" err="1">
                <a:solidFill>
                  <a:srgbClr val="0070C0"/>
                </a:solidFill>
                <a:latin typeface="Times New Roman (Headings)"/>
              </a:rPr>
              <a:t>lớn</a:t>
            </a:r>
            <a:r>
              <a:rPr lang="en-US" dirty="0">
                <a:solidFill>
                  <a:srgbClr val="0070C0"/>
                </a:solidFill>
                <a:latin typeface="Times New Roman (Headings)"/>
              </a:rPr>
              <a:t>, </a:t>
            </a:r>
            <a:r>
              <a:rPr lang="en-US" dirty="0" err="1">
                <a:solidFill>
                  <a:srgbClr val="0070C0"/>
                </a:solidFill>
                <a:latin typeface="Times New Roman (Headings)"/>
              </a:rPr>
              <a:t>Bác</a:t>
            </a:r>
            <a:r>
              <a:rPr lang="en-US" dirty="0">
                <a:solidFill>
                  <a:srgbClr val="0070C0"/>
                </a:solidFill>
                <a:latin typeface="Times New Roman (Headings)"/>
              </a:rPr>
              <a:t> </a:t>
            </a:r>
            <a:r>
              <a:rPr lang="en-US" dirty="0" err="1">
                <a:solidFill>
                  <a:srgbClr val="0070C0"/>
                </a:solidFill>
                <a:latin typeface="Times New Roman (Headings)"/>
              </a:rPr>
              <a:t>còn</a:t>
            </a:r>
            <a:r>
              <a:rPr lang="en-US" dirty="0">
                <a:solidFill>
                  <a:srgbClr val="0070C0"/>
                </a:solidFill>
                <a:latin typeface="Times New Roman (Headings)"/>
              </a:rPr>
              <a:t> </a:t>
            </a:r>
            <a:r>
              <a:rPr lang="en-US" dirty="0" err="1">
                <a:solidFill>
                  <a:srgbClr val="0070C0"/>
                </a:solidFill>
                <a:latin typeface="Times New Roman (Headings)"/>
              </a:rPr>
              <a:t>là</a:t>
            </a:r>
            <a:r>
              <a:rPr lang="en-US" dirty="0">
                <a:solidFill>
                  <a:srgbClr val="0070C0"/>
                </a:solidFill>
                <a:latin typeface="Times New Roman (Headings)"/>
              </a:rPr>
              <a:t> </a:t>
            </a:r>
            <a:r>
              <a:rPr lang="en-US" dirty="0" err="1">
                <a:solidFill>
                  <a:srgbClr val="0070C0"/>
                </a:solidFill>
                <a:latin typeface="Times New Roman (Headings)"/>
              </a:rPr>
              <a:t>cửa</a:t>
            </a:r>
            <a:r>
              <a:rPr lang="en-US" dirty="0">
                <a:solidFill>
                  <a:srgbClr val="0070C0"/>
                </a:solidFill>
                <a:latin typeface="Times New Roman (Headings)"/>
              </a:rPr>
              <a:t> </a:t>
            </a:r>
            <a:r>
              <a:rPr lang="en-US" dirty="0" err="1">
                <a:solidFill>
                  <a:srgbClr val="0070C0"/>
                </a:solidFill>
                <a:latin typeface="Times New Roman (Headings)"/>
              </a:rPr>
              <a:t>nhỏ</a:t>
            </a:r>
            <a:endParaRPr lang="en-US" dirty="0">
              <a:solidFill>
                <a:srgbClr val="0070C0"/>
              </a:solidFill>
              <a:latin typeface="Times New Roman (Headings)"/>
            </a:endParaRPr>
          </a:p>
          <a:p>
            <a:pPr marL="0" indent="0" algn="l">
              <a:buNone/>
            </a:pPr>
            <a:r>
              <a:rPr lang="vi-VN" b="0" i="0" dirty="0">
                <a:solidFill>
                  <a:srgbClr val="0070C0"/>
                </a:solidFill>
                <a:effectLst/>
                <a:latin typeface="Times New Roman (Headings)"/>
              </a:rPr>
              <a:t>Chúng con quen có Bác Hồ ta đó</a:t>
            </a:r>
            <a:endParaRPr lang="en-US" b="0" i="0" dirty="0">
              <a:solidFill>
                <a:srgbClr val="0070C0"/>
              </a:solidFill>
              <a:effectLst/>
              <a:latin typeface="Times New Roman (Headings)"/>
            </a:endParaRPr>
          </a:p>
          <a:p>
            <a:pPr marL="0" indent="0" algn="l">
              <a:buNone/>
            </a:pPr>
            <a:r>
              <a:rPr lang="vi-VN" b="0" i="0" dirty="0">
                <a:solidFill>
                  <a:srgbClr val="0070C0"/>
                </a:solidFill>
                <a:effectLst/>
                <a:latin typeface="Times New Roman (Headings)"/>
              </a:rPr>
              <a:t>Như ở chân trời có ngọn núi xanh</a:t>
            </a:r>
          </a:p>
          <a:p>
            <a:pPr marL="0" indent="0" algn="l">
              <a:buNone/>
            </a:pPr>
            <a:r>
              <a:rPr lang="vi-VN" b="0" i="0" dirty="0">
                <a:solidFill>
                  <a:srgbClr val="0070C0"/>
                </a:solidFill>
                <a:effectLst/>
                <a:latin typeface="Times New Roman (Headings)"/>
              </a:rPr>
              <a:t>Như con sông trong chảy phía trước nhà mình. </a:t>
            </a:r>
          </a:p>
          <a:p>
            <a:pPr marL="0" indent="0" algn="l">
              <a:buNone/>
            </a:pPr>
            <a:r>
              <a:rPr lang="vi-VN" b="0" i="0" dirty="0">
                <a:solidFill>
                  <a:srgbClr val="0070C0"/>
                </a:solidFill>
                <a:effectLst/>
                <a:latin typeface="Times New Roman (Headings)"/>
              </a:rPr>
              <a:t>Mỗi bát nước chè tươi bưng lên </a:t>
            </a:r>
          </a:p>
          <a:p>
            <a:pPr marL="0" indent="0" algn="l">
              <a:buNone/>
            </a:pPr>
            <a:r>
              <a:rPr lang="vi-VN" b="0" i="0" dirty="0">
                <a:solidFill>
                  <a:srgbClr val="0070C0"/>
                </a:solidFill>
                <a:effectLst/>
                <a:latin typeface="Times New Roman (Headings)"/>
              </a:rPr>
              <a:t>Mỗi bát cơm đầu mùa đặt xuống</a:t>
            </a:r>
          </a:p>
          <a:p>
            <a:pPr marL="0" indent="0" algn="l">
              <a:buNone/>
            </a:pPr>
            <a:r>
              <a:rPr lang="vi-VN" b="0" i="0" dirty="0">
                <a:solidFill>
                  <a:srgbClr val="0070C0"/>
                </a:solidFill>
                <a:effectLst/>
                <a:latin typeface="Times New Roman (Headings)"/>
              </a:rPr>
              <a:t>Khúc cá vàng</a:t>
            </a:r>
            <a:r>
              <a:rPr lang="en-US" b="0" i="0" dirty="0">
                <a:solidFill>
                  <a:srgbClr val="0070C0"/>
                </a:solidFill>
                <a:effectLst/>
                <a:latin typeface="Times New Roman (Headings)"/>
              </a:rPr>
              <a:t>, </a:t>
            </a:r>
            <a:r>
              <a:rPr lang="vi-VN" b="0" i="0" dirty="0">
                <a:solidFill>
                  <a:srgbClr val="0070C0"/>
                </a:solidFill>
                <a:effectLst/>
                <a:latin typeface="Times New Roman (Headings)"/>
              </a:rPr>
              <a:t> mâm</a:t>
            </a:r>
            <a:r>
              <a:rPr lang="en-US" b="0" i="0" dirty="0">
                <a:solidFill>
                  <a:srgbClr val="0070C0"/>
                </a:solidFill>
                <a:effectLst/>
                <a:latin typeface="Times New Roman (Headings)"/>
              </a:rPr>
              <a:t> đ</a:t>
            </a:r>
            <a:r>
              <a:rPr lang="vi-VN" b="0" i="0" dirty="0">
                <a:solidFill>
                  <a:srgbClr val="0070C0"/>
                </a:solidFill>
                <a:effectLst/>
                <a:latin typeface="Times New Roman (Headings)"/>
              </a:rPr>
              <a:t>ĩa xanh rau muống</a:t>
            </a:r>
            <a:endParaRPr lang="en-US" b="0" i="0" dirty="0">
              <a:solidFill>
                <a:srgbClr val="0070C0"/>
              </a:solidFill>
              <a:effectLst/>
              <a:latin typeface="Times New Roman (Headings)"/>
            </a:endParaRPr>
          </a:p>
          <a:p>
            <a:pPr marL="0" indent="0" algn="l">
              <a:buNone/>
            </a:pPr>
            <a:r>
              <a:rPr lang="vi-VN" b="0" i="0" dirty="0">
                <a:solidFill>
                  <a:srgbClr val="0070C0"/>
                </a:solidFill>
                <a:effectLst/>
                <a:latin typeface="Times New Roman (Headings)"/>
              </a:rPr>
              <a:t>Đều hiểu rằng công Bác tự bên trong...</a:t>
            </a:r>
          </a:p>
          <a:p>
            <a:pPr marL="0" indent="0" algn="ctr">
              <a:lnSpc>
                <a:spcPct val="120000"/>
              </a:lnSpc>
              <a:buNone/>
            </a:pPr>
            <a:endParaRPr lang="en-US" b="1" dirty="0">
              <a:solidFill>
                <a:srgbClr val="0070C0"/>
              </a:solidFill>
              <a:latin typeface="Times New Roman (Headings)"/>
            </a:endParaRPr>
          </a:p>
        </p:txBody>
      </p:sp>
      <p:sp>
        <p:nvSpPr>
          <p:cNvPr id="8" name="TextBox 7">
            <a:extLst>
              <a:ext uri="{FF2B5EF4-FFF2-40B4-BE49-F238E27FC236}">
                <a16:creationId xmlns:a16="http://schemas.microsoft.com/office/drawing/2014/main" id="{2D46A8E8-8BBF-4268-9557-7C6E1D967EDA}"/>
              </a:ext>
            </a:extLst>
          </p:cNvPr>
          <p:cNvSpPr txBox="1"/>
          <p:nvPr/>
        </p:nvSpPr>
        <p:spPr>
          <a:xfrm>
            <a:off x="113605" y="3019077"/>
            <a:ext cx="3809047" cy="3785652"/>
          </a:xfrm>
          <a:prstGeom prst="rect">
            <a:avLst/>
          </a:prstGeom>
          <a:noFill/>
        </p:spPr>
        <p:txBody>
          <a:bodyPr wrap="square">
            <a:spAutoFit/>
          </a:bodyPr>
          <a:lstStyle/>
          <a:p>
            <a:pPr algn="just"/>
            <a:r>
              <a:rPr lang="vi-VN" sz="2400" b="1" i="1" dirty="0">
                <a:solidFill>
                  <a:srgbClr val="313131"/>
                </a:solidFill>
                <a:effectLst/>
                <a:latin typeface="Arial" panose="020B0604020202020204" pitchFamily="34" charset="0"/>
              </a:rPr>
              <a:t>Mỗi </a:t>
            </a:r>
            <a:r>
              <a:rPr lang="en-US" sz="2400" b="1" i="1" dirty="0" err="1">
                <a:solidFill>
                  <a:srgbClr val="313131"/>
                </a:solidFill>
                <a:latin typeface="Arial" panose="020B0604020202020204" pitchFamily="34" charset="0"/>
              </a:rPr>
              <a:t>chúng</a:t>
            </a:r>
            <a:r>
              <a:rPr lang="en-US" sz="2400" b="1" i="1" dirty="0">
                <a:solidFill>
                  <a:srgbClr val="313131"/>
                </a:solidFill>
                <a:latin typeface="Arial" panose="020B0604020202020204" pitchFamily="34" charset="0"/>
              </a:rPr>
              <a:t> ta</a:t>
            </a:r>
            <a:r>
              <a:rPr lang="vi-VN" sz="2400" b="1" i="1" dirty="0">
                <a:solidFill>
                  <a:srgbClr val="313131"/>
                </a:solidFill>
                <a:effectLst/>
                <a:latin typeface="Arial" panose="020B0604020202020204" pitchFamily="34" charset="0"/>
              </a:rPr>
              <a:t> đã tạo dựng cho mình một kỳ đài đẹp đẽ, có một quá khứ quá đỗi tự hào; nhưng tương lai vẫn là tương lai; và hành trình đi tới tương lai không thơ mộng như con đường ta nắm tay nhau mơ về nơi xa lắc.</a:t>
            </a:r>
            <a:endParaRPr lang="en-US" sz="2400" b="1" dirty="0"/>
          </a:p>
        </p:txBody>
      </p:sp>
      <p:pic>
        <p:nvPicPr>
          <p:cNvPr id="6" name="Picture 5">
            <a:extLst>
              <a:ext uri="{FF2B5EF4-FFF2-40B4-BE49-F238E27FC236}">
                <a16:creationId xmlns:a16="http://schemas.microsoft.com/office/drawing/2014/main" id="{148EA615-B12C-64CE-93A0-47C0E702D4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597" y="53271"/>
            <a:ext cx="3226191" cy="2746200"/>
          </a:xfrm>
          <a:prstGeom prst="rect">
            <a:avLst/>
          </a:prstGeom>
        </p:spPr>
      </p:pic>
    </p:spTree>
    <p:extLst>
      <p:ext uri="{BB962C8B-B14F-4D97-AF65-F5344CB8AC3E}">
        <p14:creationId xmlns:p14="http://schemas.microsoft.com/office/powerpoint/2010/main" val="45021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C3AEEC7F-1523-408E-927C-41D12E1264C0}"/>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B13E22B7-5F47-4FBD-A8BE-BEF4ABD480CE}" type="slidenum">
              <a:rPr lang="en-US" altLang="en-US" sz="1400"/>
              <a:pPr>
                <a:spcBef>
                  <a:spcPct val="0"/>
                </a:spcBef>
                <a:buClrTx/>
                <a:buSzTx/>
                <a:buFontTx/>
                <a:buNone/>
              </a:pPr>
              <a:t>24</a:t>
            </a:fld>
            <a:endParaRPr lang="en-US" altLang="en-US" sz="1400"/>
          </a:p>
        </p:txBody>
      </p:sp>
      <p:sp>
        <p:nvSpPr>
          <p:cNvPr id="35843" name="Rectangle 2">
            <a:extLst>
              <a:ext uri="{FF2B5EF4-FFF2-40B4-BE49-F238E27FC236}">
                <a16:creationId xmlns:a16="http://schemas.microsoft.com/office/drawing/2014/main" id="{C82E8ABF-C60A-44AF-844C-60A57D1B83EA}"/>
              </a:ext>
            </a:extLst>
          </p:cNvPr>
          <p:cNvSpPr>
            <a:spLocks noGrp="1" noChangeArrowheads="1"/>
          </p:cNvSpPr>
          <p:nvPr>
            <p:ph type="title"/>
          </p:nvPr>
        </p:nvSpPr>
        <p:spPr/>
        <p:txBody>
          <a:bodyPr/>
          <a:lstStyle/>
          <a:p>
            <a:pPr eaLnBrk="1" hangingPunct="1"/>
            <a:endParaRPr lang="vi-VN" altLang="en-US"/>
          </a:p>
        </p:txBody>
      </p:sp>
      <p:sp>
        <p:nvSpPr>
          <p:cNvPr id="35844" name="Rectangle 3">
            <a:extLst>
              <a:ext uri="{FF2B5EF4-FFF2-40B4-BE49-F238E27FC236}">
                <a16:creationId xmlns:a16="http://schemas.microsoft.com/office/drawing/2014/main" id="{5C7E14B2-D336-4D98-B12B-C0F6B90D9D90}"/>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a:t>
            </a:r>
          </a:p>
        </p:txBody>
      </p:sp>
      <p:sp>
        <p:nvSpPr>
          <p:cNvPr id="94217" name="Rectangle 9">
            <a:extLst>
              <a:ext uri="{FF2B5EF4-FFF2-40B4-BE49-F238E27FC236}">
                <a16:creationId xmlns:a16="http://schemas.microsoft.com/office/drawing/2014/main" id="{27A3DC51-4B5E-4FF3-8997-471C8186DE00}"/>
              </a:ext>
            </a:extLst>
          </p:cNvPr>
          <p:cNvSpPr>
            <a:spLocks noChangeArrowheads="1"/>
          </p:cNvSpPr>
          <p:nvPr/>
        </p:nvSpPr>
        <p:spPr bwMode="auto">
          <a:xfrm>
            <a:off x="2590800" y="6049963"/>
            <a:ext cx="6934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buFont typeface="Wingdings" panose="05000000000000000000" pitchFamily="2" charset="2"/>
              <a:buNone/>
            </a:pPr>
            <a:r>
              <a:rPr lang="en-US" altLang="en-US" sz="3600" b="1">
                <a:solidFill>
                  <a:schemeClr val="accent2"/>
                </a:solidFill>
                <a:latin typeface="Times New Roman" panose="02020603050405020304" pitchFamily="18" charset="0"/>
                <a:cs typeface="Times New Roman" panose="02020603050405020304" pitchFamily="18" charset="0"/>
              </a:rPr>
              <a:t>THANK YOU!</a:t>
            </a:r>
          </a:p>
        </p:txBody>
      </p:sp>
      <p:pic>
        <p:nvPicPr>
          <p:cNvPr id="7" name="Picture 6">
            <a:extLst>
              <a:ext uri="{FF2B5EF4-FFF2-40B4-BE49-F238E27FC236}">
                <a16:creationId xmlns:a16="http://schemas.microsoft.com/office/drawing/2014/main" id="{3A40ED01-728B-40E6-8A71-EEAEDA9F937C}"/>
              </a:ext>
            </a:extLst>
          </p:cNvPr>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0" y="0"/>
            <a:ext cx="12192000" cy="6900251"/>
          </a:xfrm>
          <a:prstGeom prst="rect">
            <a:avLst/>
          </a:prstGeom>
        </p:spPr>
      </p:pic>
      <p:sp>
        <p:nvSpPr>
          <p:cNvPr id="8" name="TextBox 7">
            <a:extLst>
              <a:ext uri="{FF2B5EF4-FFF2-40B4-BE49-F238E27FC236}">
                <a16:creationId xmlns:a16="http://schemas.microsoft.com/office/drawing/2014/main" id="{47DBCB9E-E941-4D16-8A93-31D229DFBF59}"/>
              </a:ext>
            </a:extLst>
          </p:cNvPr>
          <p:cNvSpPr txBox="1"/>
          <p:nvPr/>
        </p:nvSpPr>
        <p:spPr>
          <a:xfrm>
            <a:off x="2372785" y="2875965"/>
            <a:ext cx="7446429"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TRÂN TRỌNG CẢM ƠN !</a:t>
            </a:r>
          </a:p>
        </p:txBody>
      </p:sp>
      <p:sp>
        <p:nvSpPr>
          <p:cNvPr id="9" name="TextBox 8">
            <a:extLst>
              <a:ext uri="{FF2B5EF4-FFF2-40B4-BE49-F238E27FC236}">
                <a16:creationId xmlns:a16="http://schemas.microsoft.com/office/drawing/2014/main" id="{E0D7213D-E361-4BF0-B789-C5838B6CF64F}"/>
              </a:ext>
            </a:extLst>
          </p:cNvPr>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spTree>
    <p:extLst>
      <p:ext uri="{BB962C8B-B14F-4D97-AF65-F5344CB8AC3E}">
        <p14:creationId xmlns:p14="http://schemas.microsoft.com/office/powerpoint/2010/main" val="10209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4217"/>
                                        </p:tgtEl>
                                        <p:attrNameLst>
                                          <p:attrName>style.visibility</p:attrName>
                                        </p:attrNameLst>
                                      </p:cBhvr>
                                      <p:to>
                                        <p:strVal val="visible"/>
                                      </p:to>
                                    </p:set>
                                    <p:anim calcmode="lin" valueType="num">
                                      <p:cBhvr additive="base">
                                        <p:cTn id="7" dur="2000" fill="hold"/>
                                        <p:tgtEl>
                                          <p:spTgt spid="94217"/>
                                        </p:tgtEl>
                                        <p:attrNameLst>
                                          <p:attrName>ppt_x</p:attrName>
                                        </p:attrNameLst>
                                      </p:cBhvr>
                                      <p:tavLst>
                                        <p:tav tm="0">
                                          <p:val>
                                            <p:strVal val="#ppt_x"/>
                                          </p:val>
                                        </p:tav>
                                        <p:tav tm="100000">
                                          <p:val>
                                            <p:strVal val="#ppt_x"/>
                                          </p:val>
                                        </p:tav>
                                      </p:tavLst>
                                    </p:anim>
                                    <p:anim calcmode="lin" valueType="num">
                                      <p:cBhvr additive="base">
                                        <p:cTn id="8" dur="2000" fill="hold"/>
                                        <p:tgtEl>
                                          <p:spTgt spid="942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TotalTime>
  <Words>2821</Words>
  <Application>Microsoft Office PowerPoint</Application>
  <PresentationFormat>Widescreen</PresentationFormat>
  <Paragraphs>91</Paragraphs>
  <Slides>24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Arial</vt:lpstr>
      <vt:lpstr>Calibri</vt:lpstr>
      <vt:lpstr>Calibri Light</vt:lpstr>
      <vt:lpstr>Cambria</vt:lpstr>
      <vt:lpstr>Google Sans</vt:lpstr>
      <vt:lpstr>Tahoma</vt:lpstr>
      <vt:lpstr>Times New Roman</vt:lpstr>
      <vt:lpstr>Times New Roman</vt:lpstr>
      <vt:lpstr>Times New Roman (Headings)</vt:lpstr>
      <vt:lpstr>Wingdings</vt:lpstr>
      <vt:lpstr>Office Theme</vt:lpstr>
      <vt:lpstr> TUẦN SINH HOẠT CÔNG DÂN – SINH VIÊN ĐẦU NĂM HỌC 2026 - 2027</vt:lpstr>
      <vt:lpstr>Dưới ánh dương rực rỡ trên bầu trời UNETI!  "Hôm nay, chính thức cho một ngày khởi đầu của một năm học mới. Các em hãy nhớ rằng: các em không đơn thuần là người hưởng thụ các giá trị, các thành quả của loài người, của bao thế hệ, chính các em mà không phải ai khác, hãy bắt đầu tạo dựng các giá trị mới và bồi đắp các giá trị cho tương lai’’</vt:lpstr>
      <vt:lpstr>Từ hôm nay, các em đang khởi đầu của một cuộc hành trình đầy gian nan vì những vinh quang phía trước. Hãy gạt bỏ những níu kéo lỗi thời để tạo nên giá trị, đó không những là trách nhiệm, nghĩa vụ mà còn là mệnh lệnh từ trái tim của sinh viên trường UNETI chúng ta</vt:lpstr>
      <vt:lpstr>GIỚI THIỆU</vt:lpstr>
      <vt:lpstr>NỘI DUNG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Hãy mở toang cái đầu ra để đón những luồng suy nghĩ mới của thời đại. Sự vụn vặt, tiểu tiết trong tư duy cần loại bỏ ngay. Các em là công dân của thời 4.0. Điều đau đáu là chúng ta vẫn để đất nước còn nghèo. Có khi nào trong khoảng nghĩ suy của các em vọng lên những điều trăn trở để dốc lòng cho một tương lai tươi sáng?Một đất nước cường thịnh là do mỗi công dân chung tay tạo dựng. Cần thấm thía rằng, sức mạnh ngày nay phải là sức mạnh trí tuệ và hiện thực hóa điều đó bằng một nền giáo dục tiến bộ, và vận hành nó bằng những chủ nhân có đủ tài năng. Chính các em là những chủ nhân đó. Giáo dục để tạo ra sức mạnh, tạo ra những con người chiến thắng trong tương lai, và sức mạnh phải được tạo ra từ khối óc, bàn tay và lòng quả cảm. </vt:lpstr>
      <vt:lpstr>Hãy bắt đầu cho một cách nghĩ mới. Đại học không phải chỉ học để thi, để lấy điểm cao một cách đơn thuần. Đại học là nơi sản sinh ra tri thức mới và giá trị mới và người tạo ra nó không ai khác chính là các em. Học đại học là học cách đề xuất vấn đề, cách giải quyết vấn đề, và mục đích làm được gì; tức là học phương pháp làm việc hiệu quả.  Học đại học là tự học và gắn liền với nghiên cứu. Đây là con đường tốt nhất để trưởng thành. </vt:lpstr>
      <vt:lpstr>KẾT LUẬN</vt:lpstr>
      <vt:lpstr> TRONG TẬP THƠ:   “THEO CHÂN BÁC”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33</cp:revision>
  <dcterms:created xsi:type="dcterms:W3CDTF">2025-08-22T07:30:56Z</dcterms:created>
  <dcterms:modified xsi:type="dcterms:W3CDTF">2026-08-18T03:33:31Z</dcterms:modified>
</cp:coreProperties>
</file>