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12.xml" ContentType="application/vnd.openxmlformats-officedocument.theme+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media/image1.gif" ContentType="image/gif"/>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rawing1.xml" ContentType="application/vnd.ms-office.drawingml.diagramDrawing+xml"/>
  <Override PartName="/ppt/diagrams/data1.xml" ContentType="application/vnd.openxmlformats-officedocument.drawingml.diagramData+xml"/>
  <Override PartName="/ppt/diagrams/colors1.xml" ContentType="application/vnd.openxmlformats-officedocument.drawingml.diagramColors+xml"/>
  <Override PartName="/ppt/diagrams/layout1.xml" ContentType="application/vnd.openxmlformats-officedocument.drawingml.diagramLayout+xml"/>
  <Override PartName="/ppt/diagrams/quickStyle1.xml" ContentType="application/vnd.openxmlformats-officedocument.drawingml.diagram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Lst>
  <p:sldSz cx="9906000" cy="6858000"/>
  <p:notesSz cx="6881813" cy="9296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presProps" Target="presProps.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D1A1C9E-106E-4A57-B777-B9D852C4EB22}" type="doc">
      <dgm:prSet loTypeId="urn:microsoft.com/office/officeart/2005/8/layout/chevron2" loCatId="list" qsTypeId="urn:microsoft.com/office/officeart/2005/8/quickstyle/simple2" qsCatId="simple" csTypeId="urn:microsoft.com/office/officeart/2005/8/colors/accent1_2" csCatId="accent1" phldr="1"/>
      <dgm:spPr/>
      <dgm:t>
        <a:bodyPr/>
        <a:lstStyle/>
        <a:p>
          <a:endParaRPr lang="en-US"/>
        </a:p>
      </dgm:t>
    </dgm:pt>
    <dgm:pt modelId="{59D82E27-4B28-434F-85D4-5DE85AB550FF}">
      <dgm:prSet phldrT="[Text]" custT="1"/>
      <dgm:spPr/>
      <dgm:t>
        <a:bodyPr/>
        <a:lstStyle/>
        <a:p>
          <a:endParaRPr lang="en-US" sz="1100"/>
        </a:p>
        <a:p>
          <a:r>
            <a:rPr lang="en-US" sz="3600" b="1"/>
            <a:t>1</a:t>
          </a:r>
          <a:endParaRPr/>
        </a:p>
      </dgm:t>
    </dgm:pt>
    <dgm:pt modelId="{D9541F62-A23F-460A-B122-98C7D6FB606E}" cxnId="{23F2A51D-900A-4A50-AAEB-5484808A1A29}" type="parTrans">
      <dgm:prSet/>
      <dgm:spPr/>
      <dgm:t>
        <a:bodyPr/>
        <a:lstStyle/>
        <a:p>
          <a:endParaRPr lang="en-US"/>
        </a:p>
      </dgm:t>
    </dgm:pt>
    <dgm:pt modelId="{5711F49E-01C8-40E9-9CCB-392EEE5DAED2}" cxnId="{23F2A51D-900A-4A50-AAEB-5484808A1A29}" type="sibTrans">
      <dgm:prSet/>
      <dgm:spPr/>
      <dgm:t>
        <a:bodyPr/>
        <a:lstStyle/>
        <a:p>
          <a:endParaRPr lang="en-US"/>
        </a:p>
      </dgm:t>
    </dgm:pt>
    <dgm:pt modelId="{28F96F7F-CECA-49C9-A616-5762C4900F25}">
      <dgm:prSet phldrT="[Text]" custT="1"/>
      <dgm:spPr/>
      <dgm:t>
        <a:bodyPr/>
        <a:lstStyle/>
        <a:p>
          <a:endParaRPr lang="en-US" sz="1100"/>
        </a:p>
        <a:p>
          <a:r>
            <a:rPr lang="en-US" sz="3600" b="1"/>
            <a:t>2</a:t>
          </a:r>
          <a:endParaRPr/>
        </a:p>
      </dgm:t>
    </dgm:pt>
    <dgm:pt modelId="{3D8C291F-541A-4ABD-B4D0-EB2E0EAB5F93}" cxnId="{1009F960-C5BC-46FC-AD09-4CA5E7B845B5}" type="parTrans">
      <dgm:prSet/>
      <dgm:spPr/>
      <dgm:t>
        <a:bodyPr/>
        <a:lstStyle/>
        <a:p>
          <a:endParaRPr lang="en-US"/>
        </a:p>
      </dgm:t>
    </dgm:pt>
    <dgm:pt modelId="{1A7E67F8-6157-42FF-98BC-A8791377CD2B}" cxnId="{1009F960-C5BC-46FC-AD09-4CA5E7B845B5}" type="sibTrans">
      <dgm:prSet/>
      <dgm:spPr/>
      <dgm:t>
        <a:bodyPr/>
        <a:lstStyle/>
        <a:p>
          <a:endParaRPr lang="en-US"/>
        </a:p>
      </dgm:t>
    </dgm:pt>
    <dgm:pt modelId="{AFD5C72D-CBD0-4F23-9B9A-6E5D7837AD8A}">
      <dgm:prSet phldrT="[Text]" custT="1"/>
      <dgm:spPr/>
      <dgm:t>
        <a:bodyPr/>
        <a:lstStyle/>
        <a:p>
          <a:pPr algn="just">
            <a:lnSpc>
              <a:spcPct val="120000"/>
            </a:lnSpc>
          </a:pPr>
          <a:r>
            <a:rPr lang="en-US" sz="1900" b="1">
              <a:solidFill>
                <a:srgbClr val="FF0000"/>
              </a:solidFill>
              <a:ea typeface="Arial Unicode MS"/>
              <a:cs typeface="Arial Unicode MS"/>
            </a:rPr>
            <a:t>2. </a:t>
          </a:r>
          <a:r>
            <a:rPr lang="en-US" sz="1600" b="1">
              <a:solidFill>
                <a:srgbClr val="FF0000"/>
              </a:solidFill>
              <a:ea typeface="Arial Unicode MS"/>
              <a:cs typeface="Arial Unicode MS"/>
            </a:rPr>
            <a:t>Các</a:t>
          </a:r>
          <a:r>
            <a:rPr lang="en-US" sz="1600" b="1">
              <a:solidFill>
                <a:srgbClr val="FF0000"/>
              </a:solidFill>
              <a:ea typeface="Arial Unicode MS"/>
              <a:cs typeface="Arial Unicode MS"/>
            </a:rPr>
            <a:t> </a:t>
          </a:r>
          <a:r>
            <a:rPr lang="en-US" sz="1600" b="1">
              <a:solidFill>
                <a:srgbClr val="FF0000"/>
              </a:solidFill>
              <a:ea typeface="Arial Unicode MS"/>
              <a:cs typeface="Arial Unicode MS"/>
            </a:rPr>
            <a:t>quy</a:t>
          </a:r>
          <a:r>
            <a:rPr lang="en-US" sz="1600" b="1">
              <a:solidFill>
                <a:srgbClr val="FF0000"/>
              </a:solidFill>
              <a:ea typeface="Arial Unicode MS"/>
              <a:cs typeface="Arial Unicode MS"/>
            </a:rPr>
            <a:t> </a:t>
          </a:r>
          <a:r>
            <a:rPr lang="en-US" sz="1600" b="1">
              <a:solidFill>
                <a:srgbClr val="FF0000"/>
              </a:solidFill>
              <a:ea typeface="Arial Unicode MS"/>
              <a:cs typeface="Arial Unicode MS"/>
            </a:rPr>
            <a:t>định</a:t>
          </a:r>
          <a:r>
            <a:rPr lang="en-US" sz="1600" b="1">
              <a:solidFill>
                <a:srgbClr val="FF0000"/>
              </a:solidFill>
              <a:ea typeface="Arial Unicode MS"/>
              <a:cs typeface="Arial Unicode MS"/>
            </a:rPr>
            <a:t> </a:t>
          </a:r>
          <a:r>
            <a:rPr lang="en-US" sz="1600" b="1">
              <a:solidFill>
                <a:srgbClr val="FF0000"/>
              </a:solidFill>
              <a:ea typeface="Arial Unicode MS"/>
              <a:cs typeface="Arial Unicode MS"/>
            </a:rPr>
            <a:t>về</a:t>
          </a:r>
          <a:r>
            <a:rPr lang="en-US" sz="1600" b="1">
              <a:solidFill>
                <a:srgbClr val="FF0000"/>
              </a:solidFill>
              <a:ea typeface="Arial Unicode MS"/>
              <a:cs typeface="Arial Unicode MS"/>
            </a:rPr>
            <a:t> </a:t>
          </a:r>
          <a:r>
            <a:rPr lang="en-US" sz="1600" b="1">
              <a:solidFill>
                <a:srgbClr val="FF0000"/>
              </a:solidFill>
              <a:ea typeface="Arial Unicode MS"/>
              <a:cs typeface="Arial Unicode MS"/>
            </a:rPr>
            <a:t>kiểm</a:t>
          </a:r>
          <a:r>
            <a:rPr lang="en-US" sz="1600" b="1">
              <a:solidFill>
                <a:srgbClr val="FF0000"/>
              </a:solidFill>
              <a:ea typeface="Arial Unicode MS"/>
              <a:cs typeface="Arial Unicode MS"/>
            </a:rPr>
            <a:t> </a:t>
          </a:r>
          <a:r>
            <a:rPr lang="en-US" sz="1600" b="1">
              <a:solidFill>
                <a:srgbClr val="FF0000"/>
              </a:solidFill>
              <a:ea typeface="Arial Unicode MS"/>
              <a:cs typeface="Arial Unicode MS"/>
            </a:rPr>
            <a:t>tra</a:t>
          </a:r>
          <a:r>
            <a:rPr lang="en-US" sz="1600" b="1">
              <a:solidFill>
                <a:srgbClr val="FF0000"/>
              </a:solidFill>
              <a:ea typeface="Arial Unicode MS"/>
              <a:cs typeface="Arial Unicode MS"/>
            </a:rPr>
            <a:t>, </a:t>
          </a:r>
          <a:r>
            <a:rPr lang="en-US" sz="1600" b="1">
              <a:solidFill>
                <a:srgbClr val="FF0000"/>
              </a:solidFill>
              <a:ea typeface="Arial Unicode MS"/>
              <a:cs typeface="Arial Unicode MS"/>
            </a:rPr>
            <a:t>thi</a:t>
          </a:r>
          <a:r>
            <a:rPr lang="en-US" sz="1600" b="1">
              <a:solidFill>
                <a:srgbClr val="FF0000"/>
              </a:solidFill>
              <a:ea typeface="Arial Unicode MS"/>
              <a:cs typeface="Arial Unicode MS"/>
            </a:rPr>
            <a:t> </a:t>
          </a:r>
          <a:r>
            <a:rPr lang="en-US" sz="1600" b="1">
              <a:solidFill>
                <a:srgbClr val="FF0000"/>
              </a:solidFill>
              <a:ea typeface="Arial Unicode MS"/>
              <a:cs typeface="Arial Unicode MS"/>
            </a:rPr>
            <a:t>kết</a:t>
          </a:r>
          <a:r>
            <a:rPr lang="en-US" sz="1600" b="1">
              <a:solidFill>
                <a:srgbClr val="FF0000"/>
              </a:solidFill>
              <a:ea typeface="Arial Unicode MS"/>
              <a:cs typeface="Arial Unicode MS"/>
            </a:rPr>
            <a:t> </a:t>
          </a:r>
          <a:r>
            <a:rPr lang="en-US" sz="1600" b="1">
              <a:solidFill>
                <a:srgbClr val="FF0000"/>
              </a:solidFill>
              <a:ea typeface="Arial Unicode MS"/>
              <a:cs typeface="Arial Unicode MS"/>
            </a:rPr>
            <a:t>thúc</a:t>
          </a:r>
          <a:r>
            <a:rPr lang="en-US" sz="1600" b="1">
              <a:solidFill>
                <a:srgbClr val="FF0000"/>
              </a:solidFill>
              <a:ea typeface="Arial Unicode MS"/>
              <a:cs typeface="Arial Unicode MS"/>
            </a:rPr>
            <a:t> </a:t>
          </a:r>
          <a:r>
            <a:rPr lang="en-US" sz="1600" b="1">
              <a:solidFill>
                <a:srgbClr val="FF0000"/>
              </a:solidFill>
              <a:ea typeface="Arial Unicode MS"/>
              <a:cs typeface="Arial Unicode MS"/>
            </a:rPr>
            <a:t>học</a:t>
          </a:r>
          <a:r>
            <a:rPr lang="en-US" sz="1600" b="1">
              <a:solidFill>
                <a:srgbClr val="FF0000"/>
              </a:solidFill>
              <a:ea typeface="Arial Unicode MS"/>
              <a:cs typeface="Arial Unicode MS"/>
            </a:rPr>
            <a:t> </a:t>
          </a:r>
          <a:r>
            <a:rPr lang="en-US" sz="1600" b="1">
              <a:solidFill>
                <a:srgbClr val="FF0000"/>
              </a:solidFill>
              <a:ea typeface="Arial Unicode MS"/>
              <a:cs typeface="Arial Unicode MS"/>
            </a:rPr>
            <a:t>phần</a:t>
          </a:r>
          <a:r>
            <a:rPr lang="en-US" sz="1600" b="1">
              <a:solidFill>
                <a:srgbClr val="FF0000"/>
              </a:solidFill>
              <a:ea typeface="Arial Unicode MS"/>
              <a:cs typeface="Arial Unicode MS"/>
            </a:rPr>
            <a:t>; </a:t>
          </a:r>
          <a:r>
            <a:rPr lang="en-US" sz="1600" b="1">
              <a:solidFill>
                <a:srgbClr val="FF0000"/>
              </a:solidFill>
              <a:ea typeface="Arial Unicode MS"/>
              <a:cs typeface="Arial Unicode MS"/>
            </a:rPr>
            <a:t>thi</a:t>
          </a:r>
          <a:r>
            <a:rPr lang="en-US" sz="1600" b="1">
              <a:solidFill>
                <a:srgbClr val="FF0000"/>
              </a:solidFill>
              <a:ea typeface="Arial Unicode MS"/>
              <a:cs typeface="Arial Unicode MS"/>
            </a:rPr>
            <a:t> </a:t>
          </a:r>
          <a:r>
            <a:rPr lang="en-US" sz="1600" b="1">
              <a:solidFill>
                <a:srgbClr val="FF0000"/>
              </a:solidFill>
              <a:ea typeface="Arial Unicode MS"/>
              <a:cs typeface="Arial Unicode MS"/>
            </a:rPr>
            <a:t>lại</a:t>
          </a:r>
          <a:r>
            <a:rPr lang="en-US" sz="1600" b="1">
              <a:solidFill>
                <a:srgbClr val="FF0000"/>
              </a:solidFill>
              <a:ea typeface="Arial Unicode MS"/>
              <a:cs typeface="Arial Unicode MS"/>
            </a:rPr>
            <a:t>, </a:t>
          </a:r>
          <a:r>
            <a:rPr lang="en-US" sz="1600" b="1">
              <a:solidFill>
                <a:srgbClr val="FF0000"/>
              </a:solidFill>
              <a:ea typeface="Arial Unicode MS"/>
              <a:cs typeface="Arial Unicode MS"/>
            </a:rPr>
            <a:t>phúc</a:t>
          </a:r>
          <a:r>
            <a:rPr lang="en-US" sz="1600" b="1">
              <a:solidFill>
                <a:srgbClr val="FF0000"/>
              </a:solidFill>
              <a:ea typeface="Arial Unicode MS"/>
              <a:cs typeface="Arial Unicode MS"/>
            </a:rPr>
            <a:t> </a:t>
          </a:r>
          <a:r>
            <a:rPr lang="en-US" sz="1600" b="1">
              <a:solidFill>
                <a:srgbClr val="FF0000"/>
              </a:solidFill>
              <a:ea typeface="Arial Unicode MS"/>
              <a:cs typeface="Arial Unicode MS"/>
            </a:rPr>
            <a:t>khảo</a:t>
          </a:r>
          <a:r>
            <a:rPr lang="en-US" sz="1600" b="1">
              <a:solidFill>
                <a:srgbClr val="FF0000"/>
              </a:solidFill>
              <a:ea typeface="Arial Unicode MS"/>
              <a:cs typeface="Arial Unicode MS"/>
            </a:rPr>
            <a:t> </a:t>
          </a:r>
          <a:r>
            <a:rPr lang="en-US" sz="1600" b="1">
              <a:solidFill>
                <a:srgbClr val="FF0000"/>
              </a:solidFill>
              <a:ea typeface="Arial Unicode MS"/>
              <a:cs typeface="Arial Unicode MS"/>
            </a:rPr>
            <a:t>bài</a:t>
          </a:r>
          <a:r>
            <a:rPr lang="en-US" sz="1600" b="1">
              <a:solidFill>
                <a:srgbClr val="FF0000"/>
              </a:solidFill>
              <a:ea typeface="Arial Unicode MS"/>
              <a:cs typeface="Arial Unicode MS"/>
            </a:rPr>
            <a:t> </a:t>
          </a:r>
          <a:r>
            <a:rPr lang="en-US" sz="1600" b="1">
              <a:solidFill>
                <a:srgbClr val="FF0000"/>
              </a:solidFill>
              <a:ea typeface="Arial Unicode MS"/>
              <a:cs typeface="Arial Unicode MS"/>
            </a:rPr>
            <a:t>thi</a:t>
          </a:r>
          <a:endParaRPr lang="en-US" sz="1600">
            <a:solidFill>
              <a:srgbClr val="FF0000"/>
            </a:solidFill>
          </a:endParaRPr>
        </a:p>
      </dgm:t>
    </dgm:pt>
    <dgm:pt modelId="{88D5C163-3E0B-41FE-B7DA-BF5128957053}" cxnId="{C087F188-8819-4754-9118-90A9EB8512AE}" type="sibTrans">
      <dgm:prSet/>
      <dgm:spPr/>
      <dgm:t>
        <a:bodyPr/>
        <a:lstStyle/>
        <a:p>
          <a:endParaRPr lang="en-US"/>
        </a:p>
      </dgm:t>
    </dgm:pt>
    <dgm:pt modelId="{D1308328-A791-4041-9FC7-6077FBB6EC74}" cxnId="{C087F188-8819-4754-9118-90A9EB8512AE}" type="parTrans">
      <dgm:prSet/>
      <dgm:spPr/>
      <dgm:t>
        <a:bodyPr/>
        <a:lstStyle/>
        <a:p>
          <a:endParaRPr lang="en-US"/>
        </a:p>
      </dgm:t>
    </dgm:pt>
    <dgm:pt modelId="{5ACDBC8E-00FC-41A3-A0CA-D3E567356E82}">
      <dgm:prSet phldrT="[Text]" custT="1"/>
      <dgm:spPr/>
      <dgm:t>
        <a:bodyPr/>
        <a:lstStyle/>
        <a:p>
          <a:pPr algn="just">
            <a:lnSpc>
              <a:spcPct val="120000"/>
            </a:lnSpc>
            <a:spcBef>
              <a:spcPts val="500"/>
            </a:spcBef>
            <a:spcAft>
              <a:spcPts val="500"/>
            </a:spcAft>
          </a:pPr>
          <a:r>
            <a:rPr lang="en-US" sz="1900" b="1">
              <a:solidFill>
                <a:srgbClr val="C00000"/>
              </a:solidFill>
              <a:ea typeface="Arial Unicode MS"/>
              <a:cs typeface="Arial Unicode MS"/>
            </a:rPr>
            <a:t>1</a:t>
          </a:r>
          <a:r>
            <a:rPr lang="en-US" sz="1800" b="1">
              <a:solidFill>
                <a:srgbClr val="FF0000"/>
              </a:solidFill>
              <a:ea typeface="Arial Unicode MS"/>
              <a:cs typeface="Arial Unicode MS"/>
            </a:rPr>
            <a:t>. </a:t>
          </a:r>
          <a:r>
            <a:rPr lang="en-US" sz="1800" b="1">
              <a:solidFill>
                <a:srgbClr val="FF0000"/>
              </a:solidFill>
              <a:ea typeface="Arial Unicode MS"/>
              <a:cs typeface="Arial Unicode MS"/>
            </a:rPr>
            <a:t>Nhiệm</a:t>
          </a:r>
          <a:r>
            <a:rPr lang="en-US" sz="1800" b="1">
              <a:solidFill>
                <a:srgbClr val="FF0000"/>
              </a:solidFill>
              <a:ea typeface="Arial Unicode MS"/>
              <a:cs typeface="Arial Unicode MS"/>
            </a:rPr>
            <a:t> </a:t>
          </a:r>
          <a:r>
            <a:rPr lang="en-US" sz="1800" b="1">
              <a:solidFill>
                <a:srgbClr val="FF0000"/>
              </a:solidFill>
              <a:ea typeface="Arial Unicode MS"/>
              <a:cs typeface="Arial Unicode MS"/>
            </a:rPr>
            <a:t>vụ</a:t>
          </a:r>
          <a:r>
            <a:rPr lang="en-US" sz="1800" b="1">
              <a:solidFill>
                <a:srgbClr val="FF0000"/>
              </a:solidFill>
              <a:ea typeface="Arial Unicode MS"/>
              <a:cs typeface="Arial Unicode MS"/>
            </a:rPr>
            <a:t> </a:t>
          </a:r>
          <a:r>
            <a:rPr lang="en-US" sz="1800" b="1">
              <a:solidFill>
                <a:srgbClr val="FF0000"/>
              </a:solidFill>
              <a:ea typeface="Arial Unicode MS"/>
              <a:cs typeface="Arial Unicode MS"/>
            </a:rPr>
            <a:t>công</a:t>
          </a:r>
          <a:r>
            <a:rPr lang="en-US" sz="1800" b="1">
              <a:solidFill>
                <a:srgbClr val="FF0000"/>
              </a:solidFill>
              <a:ea typeface="Arial Unicode MS"/>
              <a:cs typeface="Arial Unicode MS"/>
            </a:rPr>
            <a:t> </a:t>
          </a:r>
          <a:r>
            <a:rPr lang="en-US" sz="1800" b="1">
              <a:solidFill>
                <a:srgbClr val="FF0000"/>
              </a:solidFill>
              <a:ea typeface="Arial Unicode MS"/>
              <a:cs typeface="Arial Unicode MS"/>
            </a:rPr>
            <a:t>tác</a:t>
          </a:r>
          <a:r>
            <a:rPr lang="en-US" sz="1800" b="1">
              <a:solidFill>
                <a:srgbClr val="FF0000"/>
              </a:solidFill>
              <a:ea typeface="Arial Unicode MS"/>
              <a:cs typeface="Arial Unicode MS"/>
            </a:rPr>
            <a:t> </a:t>
          </a:r>
          <a:r>
            <a:rPr lang="en-US" sz="1800" b="1">
              <a:solidFill>
                <a:srgbClr val="FF0000"/>
              </a:solidFill>
              <a:ea typeface="Arial Unicode MS"/>
              <a:cs typeface="Arial Unicode MS"/>
            </a:rPr>
            <a:t>phòng</a:t>
          </a:r>
          <a:r>
            <a:rPr lang="en-US" sz="1800" b="1">
              <a:solidFill>
                <a:srgbClr val="FF0000"/>
              </a:solidFill>
              <a:ea typeface="Arial Unicode MS"/>
              <a:cs typeface="Arial Unicode MS"/>
            </a:rPr>
            <a:t> </a:t>
          </a:r>
          <a:r>
            <a:rPr lang="en-US" sz="1800" b="1">
              <a:solidFill>
                <a:srgbClr val="FF0000"/>
              </a:solidFill>
              <a:ea typeface="Arial Unicode MS"/>
              <a:cs typeface="Arial Unicode MS"/>
            </a:rPr>
            <a:t>Khảo</a:t>
          </a:r>
          <a:r>
            <a:rPr lang="en-US" sz="1800" b="1">
              <a:solidFill>
                <a:srgbClr val="FF0000"/>
              </a:solidFill>
              <a:ea typeface="Arial Unicode MS"/>
              <a:cs typeface="Arial Unicode MS"/>
            </a:rPr>
            <a:t> </a:t>
          </a:r>
          <a:r>
            <a:rPr lang="en-US" sz="1800" b="1">
              <a:solidFill>
                <a:srgbClr val="FF0000"/>
              </a:solidFill>
              <a:ea typeface="Arial Unicode MS"/>
              <a:cs typeface="Arial Unicode MS"/>
            </a:rPr>
            <a:t>thí</a:t>
          </a:r>
          <a:r>
            <a:rPr lang="en-US" sz="1800" b="1">
              <a:solidFill>
                <a:srgbClr val="FF0000"/>
              </a:solidFill>
              <a:ea typeface="Arial Unicode MS"/>
              <a:cs typeface="Arial Unicode MS"/>
            </a:rPr>
            <a:t> </a:t>
          </a:r>
          <a:r>
            <a:rPr lang="en-US" sz="1800" b="1">
              <a:solidFill>
                <a:srgbClr val="FF0000"/>
              </a:solidFill>
              <a:ea typeface="Arial Unicode MS"/>
              <a:cs typeface="Arial Unicode MS"/>
            </a:rPr>
            <a:t>và</a:t>
          </a:r>
          <a:r>
            <a:rPr lang="en-US" sz="1800" b="1">
              <a:solidFill>
                <a:srgbClr val="FF0000"/>
              </a:solidFill>
              <a:ea typeface="Arial Unicode MS"/>
              <a:cs typeface="Arial Unicode MS"/>
            </a:rPr>
            <a:t> </a:t>
          </a:r>
          <a:r>
            <a:rPr lang="en-US" sz="1800" b="1">
              <a:solidFill>
                <a:srgbClr val="FF0000"/>
              </a:solidFill>
              <a:ea typeface="Arial Unicode MS"/>
              <a:cs typeface="Arial Unicode MS"/>
            </a:rPr>
            <a:t>Đảm</a:t>
          </a:r>
          <a:r>
            <a:rPr lang="en-US" sz="1800" b="1">
              <a:solidFill>
                <a:srgbClr val="FF0000"/>
              </a:solidFill>
              <a:ea typeface="Arial Unicode MS"/>
              <a:cs typeface="Arial Unicode MS"/>
            </a:rPr>
            <a:t> </a:t>
          </a:r>
          <a:r>
            <a:rPr lang="en-US" sz="1800" b="1">
              <a:solidFill>
                <a:srgbClr val="FF0000"/>
              </a:solidFill>
              <a:ea typeface="Arial Unicode MS"/>
              <a:cs typeface="Arial Unicode MS"/>
            </a:rPr>
            <a:t>bảo</a:t>
          </a:r>
          <a:r>
            <a:rPr lang="en-US" sz="1800" b="1">
              <a:solidFill>
                <a:srgbClr val="FF0000"/>
              </a:solidFill>
              <a:ea typeface="Arial Unicode MS"/>
              <a:cs typeface="Arial Unicode MS"/>
            </a:rPr>
            <a:t> </a:t>
          </a:r>
          <a:r>
            <a:rPr lang="en-US" sz="1800" b="1">
              <a:solidFill>
                <a:srgbClr val="FF0000"/>
              </a:solidFill>
              <a:ea typeface="Arial Unicode MS"/>
              <a:cs typeface="Arial Unicode MS"/>
            </a:rPr>
            <a:t>chất</a:t>
          </a:r>
          <a:r>
            <a:rPr lang="en-US" sz="1800" b="1">
              <a:solidFill>
                <a:srgbClr val="FF0000"/>
              </a:solidFill>
              <a:ea typeface="Arial Unicode MS"/>
              <a:cs typeface="Arial Unicode MS"/>
            </a:rPr>
            <a:t> </a:t>
          </a:r>
          <a:r>
            <a:rPr lang="en-US" sz="1800" b="1">
              <a:solidFill>
                <a:srgbClr val="FF0000"/>
              </a:solidFill>
              <a:ea typeface="Arial Unicode MS"/>
              <a:cs typeface="Arial Unicode MS"/>
            </a:rPr>
            <a:t>lượng</a:t>
          </a:r>
          <a:endParaRPr lang="en-US" sz="1800" b="1">
            <a:solidFill>
              <a:srgbClr val="FF0000"/>
            </a:solidFill>
            <a:ea typeface="Arial Unicode MS"/>
            <a:cs typeface="Arial Unicode MS"/>
          </a:endParaRPr>
        </a:p>
      </dgm:t>
    </dgm:pt>
    <dgm:pt modelId="{8CB7E04B-8382-4CB1-AA65-DCEECB4887A3}" cxnId="{4C748345-D3A1-4F6C-9A24-5FC63741DABC}" type="sibTrans">
      <dgm:prSet/>
      <dgm:spPr/>
      <dgm:t>
        <a:bodyPr/>
        <a:lstStyle/>
        <a:p>
          <a:endParaRPr lang="en-US"/>
        </a:p>
      </dgm:t>
    </dgm:pt>
    <dgm:pt modelId="{DEA630CD-2750-4B9B-A3E3-DE0F7E659DCD}" cxnId="{4C748345-D3A1-4F6C-9A24-5FC63741DABC}" type="parTrans">
      <dgm:prSet/>
      <dgm:spPr/>
      <dgm:t>
        <a:bodyPr/>
        <a:lstStyle/>
        <a:p>
          <a:endParaRPr lang="en-US"/>
        </a:p>
      </dgm:t>
    </dgm:pt>
    <dgm:pt modelId="{4C3A0FB0-0460-4BEB-AFCD-E5EB06F6E2DE}" type="pres">
      <dgm:prSet presAssocID="{2D1A1C9E-106E-4A57-B777-B9D852C4EB22}" presName="linearFlow" presStyleCnt="0">
        <dgm:presLayoutVars>
          <dgm:dir/>
          <dgm:animLvl val="lvl"/>
          <dgm:resizeHandles val="exact"/>
        </dgm:presLayoutVars>
      </dgm:prSet>
      <dgm:spPr/>
    </dgm:pt>
    <dgm:pt modelId="{8D722550-8E26-4E57-95F8-61DB9EFE8C7F}" type="pres">
      <dgm:prSet presAssocID="{59D82E27-4B28-434F-85D4-5DE85AB550FF}" presName="composite" presStyleCnt="0"/>
      <dgm:spPr/>
    </dgm:pt>
    <dgm:pt modelId="{847DF6BA-C47E-4334-A066-C9478031B449}" type="pres">
      <dgm:prSet presAssocID="{59D82E27-4B28-434F-85D4-5DE85AB550FF}" presName="parentText" presStyleLbl="alignNode1" presStyleIdx="0" presStyleCnt="2" custScaleX="100000" custLinFactNeighborY="-1225">
        <dgm:presLayoutVars>
          <dgm:chMax val="1"/>
          <dgm:bulletEnabled val="1"/>
        </dgm:presLayoutVars>
      </dgm:prSet>
      <dgm:spPr/>
    </dgm:pt>
    <dgm:pt modelId="{60E5A365-A25E-4EC3-9658-F2EE68F52612}" type="pres">
      <dgm:prSet presAssocID="{59D82E27-4B28-434F-85D4-5DE85AB550FF}" presName="descendantText" presStyleLbl="alignAcc1" presStyleIdx="0" presStyleCnt="2" custScaleX="100000" custScaleY="100000" custLinFactNeighborY="-1215">
        <dgm:presLayoutVars>
          <dgm:bulletEnabled val="1"/>
        </dgm:presLayoutVars>
      </dgm:prSet>
      <dgm:spPr/>
    </dgm:pt>
    <dgm:pt modelId="{F1D63B18-9F2D-4C44-9C8E-CC7BAF9821FB}" type="pres">
      <dgm:prSet presAssocID="{5711F49E-01C8-40E9-9CCB-392EEE5DAED2}" presName="sp" presStyleCnt="0"/>
      <dgm:spPr/>
    </dgm:pt>
    <dgm:pt modelId="{755FDEF2-EA57-4A96-9DA5-727F53AA96A7}" type="pres">
      <dgm:prSet presAssocID="{28F96F7F-CECA-49C9-A616-5762C4900F25}" presName="composite" presStyleCnt="0"/>
      <dgm:spPr/>
    </dgm:pt>
    <dgm:pt modelId="{77827822-2DDF-48A8-9B76-C71F03B20394}" type="pres">
      <dgm:prSet presAssocID="{28F96F7F-CECA-49C9-A616-5762C4900F25}" presName="parentText" presStyleLbl="alignNode1" presStyleIdx="1" presStyleCnt="2" custLinFactNeighborY="-12516">
        <dgm:presLayoutVars>
          <dgm:chMax val="1"/>
          <dgm:bulletEnabled val="1"/>
        </dgm:presLayoutVars>
      </dgm:prSet>
      <dgm:spPr/>
    </dgm:pt>
    <dgm:pt modelId="{9709CEAE-E8E8-4B9B-A9B6-E7F16595BB76}" type="pres">
      <dgm:prSet presAssocID="{28F96F7F-CECA-49C9-A616-5762C4900F25}" presName="descendantText" presStyleLbl="alignAcc1" presStyleIdx="1" presStyleCnt="2" custScaleY="72921" custLinFactNeighborY="-23088">
        <dgm:presLayoutVars>
          <dgm:bulletEnabled val="1"/>
        </dgm:presLayoutVars>
      </dgm:prSet>
      <dgm:spPr/>
    </dgm:pt>
  </dgm:ptLst>
  <dgm:cxnLst>
    <dgm:cxn modelId="{23F2A51D-900A-4A50-AAEB-5484808A1A29}" srcId="{2D1A1C9E-106E-4A57-B777-B9D852C4EB22}" destId="{59D82E27-4B28-434F-85D4-5DE85AB550FF}" srcOrd="0" destOrd="0" parTransId="{D9541F62-A23F-460A-B122-98C7D6FB606E}" sibTransId="{5711F49E-01C8-40E9-9CCB-392EEE5DAED2}"/>
    <dgm:cxn modelId="{E1A5A638-B4F5-4D9F-A7C9-DC9EFBD11FD3}" type="presOf" srcId="{5ACDBC8E-00FC-41A3-A0CA-D3E567356E82}" destId="{60E5A365-A25E-4EC3-9658-F2EE68F52612}" srcOrd="0" destOrd="0" presId="urn:microsoft.com/office/officeart/2005/8/layout/chevron2"/>
    <dgm:cxn modelId="{1009F960-C5BC-46FC-AD09-4CA5E7B845B5}" srcId="{2D1A1C9E-106E-4A57-B777-B9D852C4EB22}" destId="{28F96F7F-CECA-49C9-A616-5762C4900F25}" srcOrd="1" destOrd="0" parTransId="{3D8C291F-541A-4ABD-B4D0-EB2E0EAB5F93}" sibTransId="{1A7E67F8-6157-42FF-98BC-A8791377CD2B}"/>
    <dgm:cxn modelId="{4C748345-D3A1-4F6C-9A24-5FC63741DABC}" srcId="{59D82E27-4B28-434F-85D4-5DE85AB550FF}" destId="{5ACDBC8E-00FC-41A3-A0CA-D3E567356E82}" srcOrd="0" destOrd="0" parTransId="{DEA630CD-2750-4B9B-A3E3-DE0F7E659DCD}" sibTransId="{8CB7E04B-8382-4CB1-AA65-DCEECB4887A3}"/>
    <dgm:cxn modelId="{C087FF45-CE22-4FEA-B876-A0BA258890C2}" type="presOf" srcId="{59D82E27-4B28-434F-85D4-5DE85AB550FF}" destId="{847DF6BA-C47E-4334-A066-C9478031B449}" srcOrd="0" destOrd="0" presId="urn:microsoft.com/office/officeart/2005/8/layout/chevron2"/>
    <dgm:cxn modelId="{C087F188-8819-4754-9118-90A9EB8512AE}" srcId="{28F96F7F-CECA-49C9-A616-5762C4900F25}" destId="{AFD5C72D-CBD0-4F23-9B9A-6E5D7837AD8A}" srcOrd="0" destOrd="0" parTransId="{D1308328-A791-4041-9FC7-6077FBB6EC74}" sibTransId="{88D5C163-3E0B-41FE-B7DA-BF5128957053}"/>
    <dgm:cxn modelId="{B96645B3-D726-409B-808A-148C897459AB}" type="presOf" srcId="{2D1A1C9E-106E-4A57-B777-B9D852C4EB22}" destId="{4C3A0FB0-0460-4BEB-AFCD-E5EB06F6E2DE}" srcOrd="0" destOrd="0" presId="urn:microsoft.com/office/officeart/2005/8/layout/chevron2"/>
    <dgm:cxn modelId="{02834EDC-7637-400A-8A0B-B3477569014B}" type="presOf" srcId="{28F96F7F-CECA-49C9-A616-5762C4900F25}" destId="{77827822-2DDF-48A8-9B76-C71F03B20394}" srcOrd="0" destOrd="0" presId="urn:microsoft.com/office/officeart/2005/8/layout/chevron2"/>
    <dgm:cxn modelId="{F65607E8-3D20-4E6E-A75A-E9869D2C919F}" type="presOf" srcId="{AFD5C72D-CBD0-4F23-9B9A-6E5D7837AD8A}" destId="{9709CEAE-E8E8-4B9B-A9B6-E7F16595BB76}" srcOrd="0" destOrd="0" presId="urn:microsoft.com/office/officeart/2005/8/layout/chevron2"/>
    <dgm:cxn modelId="{5EEC9E15-552F-4BA2-911C-B744E5590971}" type="presParOf" srcId="{4C3A0FB0-0460-4BEB-AFCD-E5EB06F6E2DE}" destId="{8D722550-8E26-4E57-95F8-61DB9EFE8C7F}" srcOrd="0" destOrd="0" presId="urn:microsoft.com/office/officeart/2005/8/layout/chevron2"/>
    <dgm:cxn modelId="{74CCF204-7195-4DEF-82FD-B06218D3F6C8}" type="presParOf" srcId="{8D722550-8E26-4E57-95F8-61DB9EFE8C7F}" destId="{847DF6BA-C47E-4334-A066-C9478031B449}" srcOrd="0" destOrd="0" presId="urn:microsoft.com/office/officeart/2005/8/layout/chevron2"/>
    <dgm:cxn modelId="{3B2A029E-6AC2-4294-9E02-C0FEAD7B1012}" type="presParOf" srcId="{8D722550-8E26-4E57-95F8-61DB9EFE8C7F}" destId="{60E5A365-A25E-4EC3-9658-F2EE68F52612}" srcOrd="1" destOrd="0" presId="urn:microsoft.com/office/officeart/2005/8/layout/chevron2"/>
    <dgm:cxn modelId="{7CFE63E2-76D2-400C-9CA9-68BC36EC6AFF}" type="presParOf" srcId="{4C3A0FB0-0460-4BEB-AFCD-E5EB06F6E2DE}" destId="{F1D63B18-9F2D-4C44-9C8E-CC7BAF9821FB}" srcOrd="1" destOrd="0" presId="urn:microsoft.com/office/officeart/2005/8/layout/chevron2"/>
    <dgm:cxn modelId="{C5D12899-FFC0-4A1C-8D2B-E068D0148105}" type="presParOf" srcId="{4C3A0FB0-0460-4BEB-AFCD-E5EB06F6E2DE}" destId="{755FDEF2-EA57-4A96-9DA5-727F53AA96A7}" srcOrd="2" destOrd="0" presId="urn:microsoft.com/office/officeart/2005/8/layout/chevron2"/>
    <dgm:cxn modelId="{07C6E919-7E86-4E7D-AC8F-D88EFE7CE3E8}" type="presParOf" srcId="{755FDEF2-EA57-4A96-9DA5-727F53AA96A7}" destId="{77827822-2DDF-48A8-9B76-C71F03B20394}" srcOrd="0" destOrd="0" presId="urn:microsoft.com/office/officeart/2005/8/layout/chevron2"/>
    <dgm:cxn modelId="{2B8FA6BB-1C1E-478E-822C-473105FB0B3A}" type="presParOf" srcId="{755FDEF2-EA57-4A96-9DA5-727F53AA96A7}" destId="{9709CEAE-E8E8-4B9B-A9B6-E7F16595BB76}" srcOrd="1" destOrd="0" presId="urn:microsoft.com/office/officeart/2005/8/layout/chevron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5664498" cy="2611937"/>
        <a:chOff x="0" y="0"/>
        <a:chExt cx="5664498" cy="2611937"/>
      </a:xfrm>
    </dsp:grpSpPr>
    <dsp:sp modelId="{847DF6BA-C47E-4334-A066-C9478031B449}">
      <dsp:nvSpPr>
        <dsp:cNvPr id="3" name="Chevron 2"/>
        <dsp:cNvSpPr/>
      </dsp:nvSpPr>
      <dsp:spPr bwMode="white">
        <a:xfrm rot="5400000">
          <a:off x="-218279" y="218279"/>
          <a:ext cx="1455190" cy="1018633"/>
        </a:xfrm>
        <a:prstGeom prst="chevron">
          <a:avLst/>
        </a:prstGeom>
      </dsp:spPr>
      <dsp:style>
        <a:lnRef idx="2">
          <a:schemeClr val="accent1"/>
        </a:lnRef>
        <a:fillRef idx="1">
          <a:schemeClr val="accent1"/>
        </a:fillRef>
        <a:effectRef idx="1">
          <a:srgbClr val="000000"/>
        </a:effectRef>
        <a:fontRef idx="minor">
          <a:schemeClr val="lt1"/>
        </a:fontRef>
      </dsp:style>
      <dsp:txBody>
        <a:bodyPr rot="-5400000"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endParaRPr lang="en-US" sz="1100"/>
        </a:p>
        <a:p>
          <a:pPr lvl="0">
            <a:lnSpc>
              <a:spcPct val="100000"/>
            </a:lnSpc>
            <a:spcBef>
              <a:spcPct val="0"/>
            </a:spcBef>
            <a:spcAft>
              <a:spcPct val="35000"/>
            </a:spcAft>
          </a:pPr>
          <a:r>
            <a:rPr lang="en-US" sz="3600" b="1"/>
            <a:t>1</a:t>
          </a:r>
        </a:p>
      </dsp:txBody>
      <dsp:txXfrm rot="5400000">
        <a:off x="-218279" y="218279"/>
        <a:ext cx="1455190" cy="1018633"/>
      </dsp:txXfrm>
    </dsp:sp>
    <dsp:sp modelId="{60E5A365-A25E-4EC3-9658-F2EE68F52612}">
      <dsp:nvSpPr>
        <dsp:cNvPr id="4" name="Top Corners Rounded Rectangle 3"/>
        <dsp:cNvSpPr/>
      </dsp:nvSpPr>
      <dsp:spPr bwMode="white">
        <a:xfrm rot="5400000">
          <a:off x="2868629" y="-1849995"/>
          <a:ext cx="945874" cy="4645865"/>
        </a:xfrm>
        <a:prstGeom prst="round2SameRect">
          <a:avLst/>
        </a:prstGeom>
      </dsp:spPr>
      <dsp:style>
        <a:lnRef idx="2">
          <a:schemeClr val="accent1"/>
        </a:lnRef>
        <a:fillRef idx="1">
          <a:schemeClr val="lt1">
            <a:alpha val="90000"/>
          </a:schemeClr>
        </a:fillRef>
        <a:effectRef idx="0">
          <a:srgbClr val="000000"/>
        </a:effectRef>
        <a:fontRef idx="minor"/>
      </dsp:style>
      <dsp:txBody>
        <a:bodyPr rot="-5400000" lIns="135128" tIns="12065" rIns="12065" bIns="12065"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gn="just">
            <a:lnSpc>
              <a:spcPct val="120000"/>
            </a:lnSpc>
            <a:spcBef>
              <a:spcPts val="500"/>
            </a:spcBef>
            <a:spcAft>
              <a:spcPts val="500"/>
            </a:spcAft>
            <a:buChar char="•"/>
          </a:pPr>
          <a:r>
            <a:rPr lang="en-US" sz="1900" b="1">
              <a:solidFill>
                <a:srgbClr val="C00000"/>
              </a:solidFill>
              <a:ea typeface="Arial Unicode MS"/>
              <a:cs typeface="Arial Unicode MS"/>
            </a:rPr>
            <a:t>1</a:t>
          </a:r>
          <a:r>
            <a:rPr lang="en-US" sz="1800" b="1">
              <a:solidFill>
                <a:srgbClr val="FF0000"/>
              </a:solidFill>
              <a:ea typeface="Arial Unicode MS"/>
              <a:cs typeface="Arial Unicode MS"/>
            </a:rPr>
            <a:t>. </a:t>
          </a:r>
          <a:r>
            <a:rPr lang="en-US" sz="1800" b="1">
              <a:solidFill>
                <a:srgbClr val="FF0000"/>
              </a:solidFill>
              <a:ea typeface="Arial Unicode MS"/>
              <a:cs typeface="Arial Unicode MS"/>
            </a:rPr>
            <a:t>Nhiệm</a:t>
          </a:r>
          <a:r>
            <a:rPr lang="en-US" sz="1800" b="1">
              <a:solidFill>
                <a:srgbClr val="FF0000"/>
              </a:solidFill>
              <a:ea typeface="Arial Unicode MS"/>
              <a:cs typeface="Arial Unicode MS"/>
            </a:rPr>
            <a:t> </a:t>
          </a:r>
          <a:r>
            <a:rPr lang="en-US" sz="1800" b="1">
              <a:solidFill>
                <a:srgbClr val="FF0000"/>
              </a:solidFill>
              <a:ea typeface="Arial Unicode MS"/>
              <a:cs typeface="Arial Unicode MS"/>
            </a:rPr>
            <a:t>vụ</a:t>
          </a:r>
          <a:r>
            <a:rPr lang="en-US" sz="1800" b="1">
              <a:solidFill>
                <a:srgbClr val="FF0000"/>
              </a:solidFill>
              <a:ea typeface="Arial Unicode MS"/>
              <a:cs typeface="Arial Unicode MS"/>
            </a:rPr>
            <a:t> </a:t>
          </a:r>
          <a:r>
            <a:rPr lang="en-US" sz="1800" b="1">
              <a:solidFill>
                <a:srgbClr val="FF0000"/>
              </a:solidFill>
              <a:ea typeface="Arial Unicode MS"/>
              <a:cs typeface="Arial Unicode MS"/>
            </a:rPr>
            <a:t>công</a:t>
          </a:r>
          <a:r>
            <a:rPr lang="en-US" sz="1800" b="1">
              <a:solidFill>
                <a:srgbClr val="FF0000"/>
              </a:solidFill>
              <a:ea typeface="Arial Unicode MS"/>
              <a:cs typeface="Arial Unicode MS"/>
            </a:rPr>
            <a:t> </a:t>
          </a:r>
          <a:r>
            <a:rPr lang="en-US" sz="1800" b="1">
              <a:solidFill>
                <a:srgbClr val="FF0000"/>
              </a:solidFill>
              <a:ea typeface="Arial Unicode MS"/>
              <a:cs typeface="Arial Unicode MS"/>
            </a:rPr>
            <a:t>tác</a:t>
          </a:r>
          <a:r>
            <a:rPr lang="en-US" sz="1800" b="1">
              <a:solidFill>
                <a:srgbClr val="FF0000"/>
              </a:solidFill>
              <a:ea typeface="Arial Unicode MS"/>
              <a:cs typeface="Arial Unicode MS"/>
            </a:rPr>
            <a:t> </a:t>
          </a:r>
          <a:r>
            <a:rPr lang="en-US" sz="1800" b="1">
              <a:solidFill>
                <a:srgbClr val="FF0000"/>
              </a:solidFill>
              <a:ea typeface="Arial Unicode MS"/>
              <a:cs typeface="Arial Unicode MS"/>
            </a:rPr>
            <a:t>phòng</a:t>
          </a:r>
          <a:r>
            <a:rPr lang="en-US" sz="1800" b="1">
              <a:solidFill>
                <a:srgbClr val="FF0000"/>
              </a:solidFill>
              <a:ea typeface="Arial Unicode MS"/>
              <a:cs typeface="Arial Unicode MS"/>
            </a:rPr>
            <a:t> </a:t>
          </a:r>
          <a:r>
            <a:rPr lang="en-US" sz="1800" b="1">
              <a:solidFill>
                <a:srgbClr val="FF0000"/>
              </a:solidFill>
              <a:ea typeface="Arial Unicode MS"/>
              <a:cs typeface="Arial Unicode MS"/>
            </a:rPr>
            <a:t>Khảo</a:t>
          </a:r>
          <a:r>
            <a:rPr lang="en-US" sz="1800" b="1">
              <a:solidFill>
                <a:srgbClr val="FF0000"/>
              </a:solidFill>
              <a:ea typeface="Arial Unicode MS"/>
              <a:cs typeface="Arial Unicode MS"/>
            </a:rPr>
            <a:t> </a:t>
          </a:r>
          <a:r>
            <a:rPr lang="en-US" sz="1800" b="1">
              <a:solidFill>
                <a:srgbClr val="FF0000"/>
              </a:solidFill>
              <a:ea typeface="Arial Unicode MS"/>
              <a:cs typeface="Arial Unicode MS"/>
            </a:rPr>
            <a:t>thí</a:t>
          </a:r>
          <a:r>
            <a:rPr lang="en-US" sz="1800" b="1">
              <a:solidFill>
                <a:srgbClr val="FF0000"/>
              </a:solidFill>
              <a:ea typeface="Arial Unicode MS"/>
              <a:cs typeface="Arial Unicode MS"/>
            </a:rPr>
            <a:t> </a:t>
          </a:r>
          <a:r>
            <a:rPr lang="en-US" sz="1800" b="1">
              <a:solidFill>
                <a:srgbClr val="FF0000"/>
              </a:solidFill>
              <a:ea typeface="Arial Unicode MS"/>
              <a:cs typeface="Arial Unicode MS"/>
            </a:rPr>
            <a:t>và</a:t>
          </a:r>
          <a:r>
            <a:rPr lang="en-US" sz="1800" b="1">
              <a:solidFill>
                <a:srgbClr val="FF0000"/>
              </a:solidFill>
              <a:ea typeface="Arial Unicode MS"/>
              <a:cs typeface="Arial Unicode MS"/>
            </a:rPr>
            <a:t> </a:t>
          </a:r>
          <a:r>
            <a:rPr lang="en-US" sz="1800" b="1">
              <a:solidFill>
                <a:srgbClr val="FF0000"/>
              </a:solidFill>
              <a:ea typeface="Arial Unicode MS"/>
              <a:cs typeface="Arial Unicode MS"/>
            </a:rPr>
            <a:t>Đảm</a:t>
          </a:r>
          <a:r>
            <a:rPr lang="en-US" sz="1800" b="1">
              <a:solidFill>
                <a:srgbClr val="FF0000"/>
              </a:solidFill>
              <a:ea typeface="Arial Unicode MS"/>
              <a:cs typeface="Arial Unicode MS"/>
            </a:rPr>
            <a:t> </a:t>
          </a:r>
          <a:r>
            <a:rPr lang="en-US" sz="1800" b="1">
              <a:solidFill>
                <a:srgbClr val="FF0000"/>
              </a:solidFill>
              <a:ea typeface="Arial Unicode MS"/>
              <a:cs typeface="Arial Unicode MS"/>
            </a:rPr>
            <a:t>bảo</a:t>
          </a:r>
          <a:r>
            <a:rPr lang="en-US" sz="1800" b="1">
              <a:solidFill>
                <a:srgbClr val="FF0000"/>
              </a:solidFill>
              <a:ea typeface="Arial Unicode MS"/>
              <a:cs typeface="Arial Unicode MS"/>
            </a:rPr>
            <a:t> </a:t>
          </a:r>
          <a:r>
            <a:rPr lang="en-US" sz="1800" b="1">
              <a:solidFill>
                <a:srgbClr val="FF0000"/>
              </a:solidFill>
              <a:ea typeface="Arial Unicode MS"/>
              <a:cs typeface="Arial Unicode MS"/>
            </a:rPr>
            <a:t>chất</a:t>
          </a:r>
          <a:r>
            <a:rPr lang="en-US" sz="1800" b="1">
              <a:solidFill>
                <a:srgbClr val="FF0000"/>
              </a:solidFill>
              <a:ea typeface="Arial Unicode MS"/>
              <a:cs typeface="Arial Unicode MS"/>
            </a:rPr>
            <a:t> </a:t>
          </a:r>
          <a:r>
            <a:rPr lang="en-US" sz="1800" b="1">
              <a:solidFill>
                <a:srgbClr val="FF0000"/>
              </a:solidFill>
              <a:ea typeface="Arial Unicode MS"/>
              <a:cs typeface="Arial Unicode MS"/>
            </a:rPr>
            <a:t>lượng</a:t>
          </a:r>
          <a:endParaRPr lang="en-US" sz="1800" b="1">
            <a:solidFill>
              <a:srgbClr val="FF0000"/>
            </a:solidFill>
            <a:ea typeface="Arial Unicode MS"/>
            <a:cs typeface="Arial Unicode MS"/>
          </a:endParaRPr>
        </a:p>
      </dsp:txBody>
      <dsp:txXfrm rot="5400000">
        <a:off x="2868629" y="-1849995"/>
        <a:ext cx="945874" cy="4645865"/>
      </dsp:txXfrm>
    </dsp:sp>
    <dsp:sp modelId="{77827822-2DDF-48A8-9B76-C71F03B20394}">
      <dsp:nvSpPr>
        <dsp:cNvPr id="5" name="Chevron 4"/>
        <dsp:cNvSpPr/>
      </dsp:nvSpPr>
      <dsp:spPr bwMode="white">
        <a:xfrm rot="5400000">
          <a:off x="-218279" y="1192894"/>
          <a:ext cx="1455190" cy="1018633"/>
        </a:xfrm>
        <a:prstGeom prst="chevron">
          <a:avLst/>
        </a:prstGeom>
      </dsp:spPr>
      <dsp:style>
        <a:lnRef idx="2">
          <a:schemeClr val="accent1"/>
        </a:lnRef>
        <a:fillRef idx="1">
          <a:schemeClr val="accent1"/>
        </a:fillRef>
        <a:effectRef idx="1">
          <a:srgbClr val="000000"/>
        </a:effectRef>
        <a:fontRef idx="minor">
          <a:schemeClr val="lt1"/>
        </a:fontRef>
      </dsp:style>
      <dsp:txBody>
        <a:bodyPr rot="-5400000"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endParaRPr lang="en-US" sz="1100"/>
        </a:p>
        <a:p>
          <a:pPr lvl="0">
            <a:lnSpc>
              <a:spcPct val="100000"/>
            </a:lnSpc>
            <a:spcBef>
              <a:spcPct val="0"/>
            </a:spcBef>
            <a:spcAft>
              <a:spcPct val="35000"/>
            </a:spcAft>
          </a:pPr>
          <a:r>
            <a:rPr lang="en-US" sz="3600" b="1"/>
            <a:t>2</a:t>
          </a:r>
        </a:p>
      </dsp:txBody>
      <dsp:txXfrm rot="5400000">
        <a:off x="-218279" y="1192894"/>
        <a:ext cx="1455190" cy="1018633"/>
      </dsp:txXfrm>
    </dsp:sp>
    <dsp:sp modelId="{9709CEAE-E8E8-4B9B-A9B6-E7F16595BB76}">
      <dsp:nvSpPr>
        <dsp:cNvPr id="6" name="Top Corners Rounded Rectangle 5"/>
        <dsp:cNvSpPr/>
      </dsp:nvSpPr>
      <dsp:spPr bwMode="white">
        <a:xfrm rot="5400000">
          <a:off x="2868629" y="-992728"/>
          <a:ext cx="945874" cy="4645865"/>
        </a:xfrm>
        <a:prstGeom prst="round2SameRect">
          <a:avLst/>
        </a:prstGeom>
      </dsp:spPr>
      <dsp:style>
        <a:lnRef idx="2">
          <a:schemeClr val="accent1"/>
        </a:lnRef>
        <a:fillRef idx="1">
          <a:schemeClr val="lt1">
            <a:alpha val="90000"/>
          </a:schemeClr>
        </a:fillRef>
        <a:effectRef idx="0">
          <a:srgbClr val="000000"/>
        </a:effectRef>
        <a:fontRef idx="minor"/>
      </dsp:style>
      <dsp:txBody>
        <a:bodyPr rot="-5400000" lIns="135128" tIns="12065" rIns="12065" bIns="12065"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gn="just">
            <a:lnSpc>
              <a:spcPct val="120000"/>
            </a:lnSpc>
            <a:spcBef>
              <a:spcPct val="0"/>
            </a:spcBef>
            <a:spcAft>
              <a:spcPct val="15000"/>
            </a:spcAft>
            <a:buChar char="•"/>
          </a:pPr>
          <a:r>
            <a:rPr lang="en-US" sz="1900" b="1">
              <a:solidFill>
                <a:srgbClr val="FF0000"/>
              </a:solidFill>
              <a:ea typeface="Arial Unicode MS"/>
              <a:cs typeface="Arial Unicode MS"/>
            </a:rPr>
            <a:t>2. </a:t>
          </a:r>
          <a:r>
            <a:rPr lang="en-US" sz="1600" b="1">
              <a:solidFill>
                <a:srgbClr val="FF0000"/>
              </a:solidFill>
              <a:ea typeface="Arial Unicode MS"/>
              <a:cs typeface="Arial Unicode MS"/>
            </a:rPr>
            <a:t>Các</a:t>
          </a:r>
          <a:r>
            <a:rPr lang="en-US" sz="1600" b="1">
              <a:solidFill>
                <a:srgbClr val="FF0000"/>
              </a:solidFill>
              <a:ea typeface="Arial Unicode MS"/>
              <a:cs typeface="Arial Unicode MS"/>
            </a:rPr>
            <a:t> </a:t>
          </a:r>
          <a:r>
            <a:rPr lang="en-US" sz="1600" b="1">
              <a:solidFill>
                <a:srgbClr val="FF0000"/>
              </a:solidFill>
              <a:ea typeface="Arial Unicode MS"/>
              <a:cs typeface="Arial Unicode MS"/>
            </a:rPr>
            <a:t>quy</a:t>
          </a:r>
          <a:r>
            <a:rPr lang="en-US" sz="1600" b="1">
              <a:solidFill>
                <a:srgbClr val="FF0000"/>
              </a:solidFill>
              <a:ea typeface="Arial Unicode MS"/>
              <a:cs typeface="Arial Unicode MS"/>
            </a:rPr>
            <a:t> </a:t>
          </a:r>
          <a:r>
            <a:rPr lang="en-US" sz="1600" b="1">
              <a:solidFill>
                <a:srgbClr val="FF0000"/>
              </a:solidFill>
              <a:ea typeface="Arial Unicode MS"/>
              <a:cs typeface="Arial Unicode MS"/>
            </a:rPr>
            <a:t>định</a:t>
          </a:r>
          <a:r>
            <a:rPr lang="en-US" sz="1600" b="1">
              <a:solidFill>
                <a:srgbClr val="FF0000"/>
              </a:solidFill>
              <a:ea typeface="Arial Unicode MS"/>
              <a:cs typeface="Arial Unicode MS"/>
            </a:rPr>
            <a:t> </a:t>
          </a:r>
          <a:r>
            <a:rPr lang="en-US" sz="1600" b="1">
              <a:solidFill>
                <a:srgbClr val="FF0000"/>
              </a:solidFill>
              <a:ea typeface="Arial Unicode MS"/>
              <a:cs typeface="Arial Unicode MS"/>
            </a:rPr>
            <a:t>về</a:t>
          </a:r>
          <a:r>
            <a:rPr lang="en-US" sz="1600" b="1">
              <a:solidFill>
                <a:srgbClr val="FF0000"/>
              </a:solidFill>
              <a:ea typeface="Arial Unicode MS"/>
              <a:cs typeface="Arial Unicode MS"/>
            </a:rPr>
            <a:t> </a:t>
          </a:r>
          <a:r>
            <a:rPr lang="en-US" sz="1600" b="1">
              <a:solidFill>
                <a:srgbClr val="FF0000"/>
              </a:solidFill>
              <a:ea typeface="Arial Unicode MS"/>
              <a:cs typeface="Arial Unicode MS"/>
            </a:rPr>
            <a:t>kiểm</a:t>
          </a:r>
          <a:r>
            <a:rPr lang="en-US" sz="1600" b="1">
              <a:solidFill>
                <a:srgbClr val="FF0000"/>
              </a:solidFill>
              <a:ea typeface="Arial Unicode MS"/>
              <a:cs typeface="Arial Unicode MS"/>
            </a:rPr>
            <a:t> </a:t>
          </a:r>
          <a:r>
            <a:rPr lang="en-US" sz="1600" b="1">
              <a:solidFill>
                <a:srgbClr val="FF0000"/>
              </a:solidFill>
              <a:ea typeface="Arial Unicode MS"/>
              <a:cs typeface="Arial Unicode MS"/>
            </a:rPr>
            <a:t>tra</a:t>
          </a:r>
          <a:r>
            <a:rPr lang="en-US" sz="1600" b="1">
              <a:solidFill>
                <a:srgbClr val="FF0000"/>
              </a:solidFill>
              <a:ea typeface="Arial Unicode MS"/>
              <a:cs typeface="Arial Unicode MS"/>
            </a:rPr>
            <a:t>, </a:t>
          </a:r>
          <a:r>
            <a:rPr lang="en-US" sz="1600" b="1">
              <a:solidFill>
                <a:srgbClr val="FF0000"/>
              </a:solidFill>
              <a:ea typeface="Arial Unicode MS"/>
              <a:cs typeface="Arial Unicode MS"/>
            </a:rPr>
            <a:t>thi</a:t>
          </a:r>
          <a:r>
            <a:rPr lang="en-US" sz="1600" b="1">
              <a:solidFill>
                <a:srgbClr val="FF0000"/>
              </a:solidFill>
              <a:ea typeface="Arial Unicode MS"/>
              <a:cs typeface="Arial Unicode MS"/>
            </a:rPr>
            <a:t> </a:t>
          </a:r>
          <a:r>
            <a:rPr lang="en-US" sz="1600" b="1">
              <a:solidFill>
                <a:srgbClr val="FF0000"/>
              </a:solidFill>
              <a:ea typeface="Arial Unicode MS"/>
              <a:cs typeface="Arial Unicode MS"/>
            </a:rPr>
            <a:t>kết</a:t>
          </a:r>
          <a:r>
            <a:rPr lang="en-US" sz="1600" b="1">
              <a:solidFill>
                <a:srgbClr val="FF0000"/>
              </a:solidFill>
              <a:ea typeface="Arial Unicode MS"/>
              <a:cs typeface="Arial Unicode MS"/>
            </a:rPr>
            <a:t> </a:t>
          </a:r>
          <a:r>
            <a:rPr lang="en-US" sz="1600" b="1">
              <a:solidFill>
                <a:srgbClr val="FF0000"/>
              </a:solidFill>
              <a:ea typeface="Arial Unicode MS"/>
              <a:cs typeface="Arial Unicode MS"/>
            </a:rPr>
            <a:t>thúc</a:t>
          </a:r>
          <a:r>
            <a:rPr lang="en-US" sz="1600" b="1">
              <a:solidFill>
                <a:srgbClr val="FF0000"/>
              </a:solidFill>
              <a:ea typeface="Arial Unicode MS"/>
              <a:cs typeface="Arial Unicode MS"/>
            </a:rPr>
            <a:t> </a:t>
          </a:r>
          <a:r>
            <a:rPr lang="en-US" sz="1600" b="1">
              <a:solidFill>
                <a:srgbClr val="FF0000"/>
              </a:solidFill>
              <a:ea typeface="Arial Unicode MS"/>
              <a:cs typeface="Arial Unicode MS"/>
            </a:rPr>
            <a:t>học</a:t>
          </a:r>
          <a:r>
            <a:rPr lang="en-US" sz="1600" b="1">
              <a:solidFill>
                <a:srgbClr val="FF0000"/>
              </a:solidFill>
              <a:ea typeface="Arial Unicode MS"/>
              <a:cs typeface="Arial Unicode MS"/>
            </a:rPr>
            <a:t> </a:t>
          </a:r>
          <a:r>
            <a:rPr lang="en-US" sz="1600" b="1">
              <a:solidFill>
                <a:srgbClr val="FF0000"/>
              </a:solidFill>
              <a:ea typeface="Arial Unicode MS"/>
              <a:cs typeface="Arial Unicode MS"/>
            </a:rPr>
            <a:t>phần</a:t>
          </a:r>
          <a:r>
            <a:rPr lang="en-US" sz="1600" b="1">
              <a:solidFill>
                <a:srgbClr val="FF0000"/>
              </a:solidFill>
              <a:ea typeface="Arial Unicode MS"/>
              <a:cs typeface="Arial Unicode MS"/>
            </a:rPr>
            <a:t>; </a:t>
          </a:r>
          <a:r>
            <a:rPr lang="en-US" sz="1600" b="1">
              <a:solidFill>
                <a:srgbClr val="FF0000"/>
              </a:solidFill>
              <a:ea typeface="Arial Unicode MS"/>
              <a:cs typeface="Arial Unicode MS"/>
            </a:rPr>
            <a:t>thi</a:t>
          </a:r>
          <a:r>
            <a:rPr lang="en-US" sz="1600" b="1">
              <a:solidFill>
                <a:srgbClr val="FF0000"/>
              </a:solidFill>
              <a:ea typeface="Arial Unicode MS"/>
              <a:cs typeface="Arial Unicode MS"/>
            </a:rPr>
            <a:t> </a:t>
          </a:r>
          <a:r>
            <a:rPr lang="en-US" sz="1600" b="1">
              <a:solidFill>
                <a:srgbClr val="FF0000"/>
              </a:solidFill>
              <a:ea typeface="Arial Unicode MS"/>
              <a:cs typeface="Arial Unicode MS"/>
            </a:rPr>
            <a:t>lại</a:t>
          </a:r>
          <a:r>
            <a:rPr lang="en-US" sz="1600" b="1">
              <a:solidFill>
                <a:srgbClr val="FF0000"/>
              </a:solidFill>
              <a:ea typeface="Arial Unicode MS"/>
              <a:cs typeface="Arial Unicode MS"/>
            </a:rPr>
            <a:t>, </a:t>
          </a:r>
          <a:r>
            <a:rPr lang="en-US" sz="1600" b="1">
              <a:solidFill>
                <a:srgbClr val="FF0000"/>
              </a:solidFill>
              <a:ea typeface="Arial Unicode MS"/>
              <a:cs typeface="Arial Unicode MS"/>
            </a:rPr>
            <a:t>phúc</a:t>
          </a:r>
          <a:r>
            <a:rPr lang="en-US" sz="1600" b="1">
              <a:solidFill>
                <a:srgbClr val="FF0000"/>
              </a:solidFill>
              <a:ea typeface="Arial Unicode MS"/>
              <a:cs typeface="Arial Unicode MS"/>
            </a:rPr>
            <a:t> </a:t>
          </a:r>
          <a:r>
            <a:rPr lang="en-US" sz="1600" b="1">
              <a:solidFill>
                <a:srgbClr val="FF0000"/>
              </a:solidFill>
              <a:ea typeface="Arial Unicode MS"/>
              <a:cs typeface="Arial Unicode MS"/>
            </a:rPr>
            <a:t>khảo</a:t>
          </a:r>
          <a:r>
            <a:rPr lang="en-US" sz="1600" b="1">
              <a:solidFill>
                <a:srgbClr val="FF0000"/>
              </a:solidFill>
              <a:ea typeface="Arial Unicode MS"/>
              <a:cs typeface="Arial Unicode MS"/>
            </a:rPr>
            <a:t> </a:t>
          </a:r>
          <a:r>
            <a:rPr lang="en-US" sz="1600" b="1">
              <a:solidFill>
                <a:srgbClr val="FF0000"/>
              </a:solidFill>
              <a:ea typeface="Arial Unicode MS"/>
              <a:cs typeface="Arial Unicode MS"/>
            </a:rPr>
            <a:t>bài</a:t>
          </a:r>
          <a:r>
            <a:rPr lang="en-US" sz="1600" b="1">
              <a:solidFill>
                <a:srgbClr val="FF0000"/>
              </a:solidFill>
              <a:ea typeface="Arial Unicode MS"/>
              <a:cs typeface="Arial Unicode MS"/>
            </a:rPr>
            <a:t> </a:t>
          </a:r>
          <a:r>
            <a:rPr lang="en-US" sz="1600" b="1">
              <a:solidFill>
                <a:srgbClr val="FF0000"/>
              </a:solidFill>
              <a:ea typeface="Arial Unicode MS"/>
              <a:cs typeface="Arial Unicode MS"/>
            </a:rPr>
            <a:t>thi</a:t>
          </a:r>
          <a:endParaRPr lang="en-US" sz="1600">
            <a:solidFill>
              <a:srgbClr val="FF0000"/>
            </a:solidFill>
          </a:endParaRPr>
        </a:p>
      </dsp:txBody>
      <dsp:txXfrm rot="5400000">
        <a:off x="2868629" y="-992728"/>
        <a:ext cx="945874" cy="464586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ruleLst/>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presOf axis="des" ptType="node"/>
          <dgm:ruleLst>
            <dgm:rule type="primFontSz" val="5" fact="NaN" max="NaN"/>
          </dgm:rule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txPr/>
    <dgm:style>
      <a:lnRef idx="3">
        <a:srgbClr val="000000"/>
      </a:lnRef>
      <a:fillRef idx="1">
        <a:srgbClr val="000000"/>
      </a:fillRef>
      <a:effectRef idx="1">
        <a:srgbClr val="000000"/>
      </a:effectRef>
      <a:fontRef idx="minor"/>
    </dgm:style>
  </dgm:styleLbl>
  <dgm:styleLbl name="alignNode1">
    <dgm:scene3d>
      <a:camera prst="orthographicFront"/>
      <a:lightRig rig="threePt" dir="t"/>
    </dgm:scene3d>
    <dgm:txPr/>
    <dgm:style>
      <a:lnRef idx="2">
        <a:srgbClr val="000000"/>
      </a:lnRef>
      <a:fillRef idx="1">
        <a:srgbClr val="000000"/>
      </a:fillRef>
      <a:effectRef idx="1">
        <a:srgbClr val="000000"/>
      </a:effectRef>
      <a:fontRef idx="minor">
        <a:schemeClr val="lt1"/>
      </a:fontRef>
    </dgm:style>
  </dgm:styleLbl>
  <dgm:styleLbl name="asst0">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asst1">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asst2">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asst3">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asst4">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bgAcc1">
    <dgm:scene3d>
      <a:camera prst="orthographicFront"/>
      <a:lightRig rig="threePt" dir="t"/>
    </dgm:scene3d>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txPr/>
    <dgm:style>
      <a:lnRef idx="3">
        <a:srgbClr val="000000"/>
      </a:lnRef>
      <a:fillRef idx="1">
        <a:srgbClr val="000000"/>
      </a:fillRef>
      <a:effectRef idx="1">
        <a:srgbClr val="000000"/>
      </a:effectRef>
      <a:fontRef idx="minor"/>
    </dgm:style>
  </dgm:styleLbl>
  <dgm:styleLbl name="bgShp">
    <dgm:scene3d>
      <a:camera prst="orthographicFront"/>
      <a:lightRig rig="threePt" dir="t"/>
    </dgm:scene3d>
    <dgm:txPr/>
    <dgm:style>
      <a:lnRef idx="0">
        <a:srgbClr val="000000"/>
      </a:lnRef>
      <a:fillRef idx="1">
        <a:srgbClr val="000000"/>
      </a:fillRef>
      <a:effectRef idx="0">
        <a:srgbClr val="000000"/>
      </a:effectRef>
      <a:fontRef idx="minor"/>
    </dgm:style>
  </dgm:styleLbl>
  <dgm:styleLbl name="bgSibTrans2D1">
    <dgm:scene3d>
      <a:camera prst="orthographicFront"/>
      <a:lightRig rig="threePt" dir="t"/>
    </dgm:scene3d>
    <dgm:txPr/>
    <dgm:style>
      <a:lnRef idx="0">
        <a:srgbClr val="000000"/>
      </a:lnRef>
      <a:fillRef idx="1">
        <a:srgbClr val="000000"/>
      </a:fillRef>
      <a:effectRef idx="1">
        <a:srgbClr val="000000"/>
      </a:effectRef>
      <a:fontRef idx="minor">
        <a:schemeClr val="lt1"/>
      </a:fontRef>
    </dgm:style>
  </dgm:styleLbl>
  <dgm:styleLbl name="callout">
    <dgm:scene3d>
      <a:camera prst="orthographicFront"/>
      <a:lightRig rig="threePt" dir="t"/>
    </dgm:scene3d>
    <dgm:txPr/>
    <dgm:style>
      <a:lnRef idx="2">
        <a:srgbClr val="000000"/>
      </a:lnRef>
      <a:fillRef idx="1">
        <a:srgbClr val="000000"/>
      </a:fillRef>
      <a:effectRef idx="1">
        <a:srgbClr val="000000"/>
      </a:effectRef>
      <a:fontRef idx="minor"/>
    </dgm:style>
  </dgm:styleLbl>
  <dgm:styleLbl name="conFgAcc1">
    <dgm:scene3d>
      <a:camera prst="orthographicFront"/>
      <a:lightRig rig="threePt" dir="t"/>
    </dgm:scene3d>
    <dgm:txPr/>
    <dgm:style>
      <a:lnRef idx="2">
        <a:srgbClr val="000000"/>
      </a:lnRef>
      <a:fillRef idx="1">
        <a:srgbClr val="000000"/>
      </a:fillRef>
      <a:effectRef idx="0">
        <a:srgbClr val="000000"/>
      </a:effectRef>
      <a:fontRef idx="minor"/>
    </dgm:style>
  </dgm:styleLbl>
  <dgm:styleLbl name="dkBgShp">
    <dgm:scene3d>
      <a:camera prst="orthographicFront"/>
      <a:lightRig rig="threePt" dir="t"/>
    </dgm:scene3d>
    <dgm:txPr/>
    <dgm:style>
      <a:lnRef idx="0">
        <a:srgbClr val="000000"/>
      </a:lnRef>
      <a:fillRef idx="1">
        <a:srgbClr val="000000"/>
      </a:fillRef>
      <a:effectRef idx="0">
        <a:srgbClr val="000000"/>
      </a:effectRef>
      <a:fontRef idx="minor"/>
    </dgm:style>
  </dgm:styleLbl>
  <dgm:styleLbl name="fgAcc0">
    <dgm:scene3d>
      <a:camera prst="orthographicFront"/>
      <a:lightRig rig="threePt" dir="t"/>
    </dgm:scene3d>
    <dgm:txPr/>
    <dgm:style>
      <a:lnRef idx="2">
        <a:srgbClr val="000000"/>
      </a:lnRef>
      <a:fillRef idx="1">
        <a:srgbClr val="000000"/>
      </a:fillRef>
      <a:effectRef idx="0">
        <a:srgbClr val="000000"/>
      </a:effectRef>
      <a:fontRef idx="minor"/>
    </dgm:style>
  </dgm:styleLbl>
  <dgm:styleLbl name="fgAcc1">
    <dgm:scene3d>
      <a:camera prst="orthographicFront"/>
      <a:lightRig rig="threePt" dir="t"/>
    </dgm:scene3d>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txPr/>
    <dgm:style>
      <a:lnRef idx="2">
        <a:srgbClr val="000000"/>
      </a:lnRef>
      <a:fillRef idx="1">
        <a:srgbClr val="000000"/>
      </a:fillRef>
      <a:effectRef idx="0">
        <a:srgbClr val="000000"/>
      </a:effectRef>
      <a:fontRef idx="minor"/>
    </dgm:style>
  </dgm:styleLbl>
  <dgm:styleLbl name="fgImgPlace1">
    <dgm:scene3d>
      <a:camera prst="orthographicFront"/>
      <a:lightRig rig="threePt" dir="t"/>
    </dgm:scene3d>
    <dgm:txPr/>
    <dgm:style>
      <a:lnRef idx="3">
        <a:srgbClr val="000000"/>
      </a:lnRef>
      <a:fillRef idx="1">
        <a:srgbClr val="000000"/>
      </a:fillRef>
      <a:effectRef idx="1">
        <a:srgbClr val="000000"/>
      </a:effectRef>
      <a:fontRef idx="minor"/>
    </dgm:style>
  </dgm:styleLbl>
  <dgm:styleLbl name="fgShp">
    <dgm:scene3d>
      <a:camera prst="orthographicFront"/>
      <a:lightRig rig="threePt" dir="t"/>
    </dgm:scene3d>
    <dgm:txPr/>
    <dgm:style>
      <a:lnRef idx="3">
        <a:srgbClr val="000000"/>
      </a:lnRef>
      <a:fillRef idx="1">
        <a:srgbClr val="000000"/>
      </a:fillRef>
      <a:effectRef idx="1">
        <a:srgbClr val="000000"/>
      </a:effectRef>
      <a:fontRef idx="minor"/>
    </dgm:style>
  </dgm:styleLbl>
  <dgm:styleLbl name="fgSibTrans2D1">
    <dgm:scene3d>
      <a:camera prst="orthographicFront"/>
      <a:lightRig rig="threePt" dir="t"/>
    </dgm:scene3d>
    <dgm:txPr/>
    <dgm:style>
      <a:lnRef idx="0">
        <a:srgbClr val="000000"/>
      </a:lnRef>
      <a:fillRef idx="1">
        <a:srgbClr val="000000"/>
      </a:fillRef>
      <a:effectRef idx="1">
        <a:srgbClr val="000000"/>
      </a:effectRef>
      <a:fontRef idx="minor">
        <a:schemeClr val="lt1"/>
      </a:fontRef>
    </dgm:style>
  </dgm:styleLbl>
  <dgm:styleLbl name="lnNode1">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node0">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node1">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node2">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node3">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node4">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parChTrans1D1">
    <dgm:scene3d>
      <a:camera prst="orthographicFront"/>
      <a:lightRig rig="threePt" dir="t"/>
    </dgm:scene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txPr/>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parChTrans2D2">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parChTrans2D3">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parChTrans2D4">
    <dgm:scene3d>
      <a:camera prst="orthographicFront"/>
      <a:lightRig rig="threePt" dir="t"/>
    </dgm:scene3d>
    <dgm:txPr/>
    <dgm:style>
      <a:lnRef idx="3">
        <a:srgbClr val="000000"/>
      </a:lnRef>
      <a:fillRef idx="1">
        <a:srgbClr val="000000"/>
      </a:fillRef>
      <a:effectRef idx="1">
        <a:srgbClr val="000000"/>
      </a:effectRef>
      <a:fontRef idx="minor">
        <a:schemeClr val="lt1"/>
      </a:fontRef>
    </dgm:style>
  </dgm:styleLbl>
  <dgm:styleLbl name="revTx">
    <dgm:scene3d>
      <a:camera prst="orthographicFront"/>
      <a:lightRig rig="threePt" dir="t"/>
    </dgm:scene3d>
    <dgm:txPr/>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txPr/>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txPr/>
    <dgm:style>
      <a:lnRef idx="0">
        <a:srgbClr val="000000"/>
      </a:lnRef>
      <a:fillRef idx="1">
        <a:srgbClr val="000000"/>
      </a:fillRef>
      <a:effectRef idx="1">
        <a:srgbClr val="000000"/>
      </a:effectRef>
      <a:fontRef idx="minor">
        <a:schemeClr val="lt1"/>
      </a:fontRef>
    </dgm:style>
  </dgm:styleLbl>
  <dgm:styleLbl name="solidAlignAcc1">
    <dgm:scene3d>
      <a:camera prst="orthographicFront"/>
      <a:lightRig rig="threePt" dir="t"/>
    </dgm:scene3d>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txPr/>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txPr/>
    <dgm:style>
      <a:lnRef idx="0">
        <a:srgbClr val="000000"/>
      </a:lnRef>
      <a:fillRef idx="1">
        <a:srgbClr val="000000"/>
      </a:fillRef>
      <a:effectRef idx="0">
        <a:srgbClr val="000000"/>
      </a:effectRef>
      <a:fontRef idx="minor"/>
    </dgm:style>
  </dgm:styleLbl>
  <dgm:styleLbl name="vennNode1">
    <dgm:scene3d>
      <a:camera prst="orthographicFront"/>
      <a:lightRig rig="threePt" dir="t"/>
    </dgm:scene3d>
    <dgm:txPr/>
    <dgm:style>
      <a:lnRef idx="3">
        <a:srgbClr val="000000"/>
      </a:lnRef>
      <a:fillRef idx="1">
        <a:srgbClr val="000000"/>
      </a:fillRef>
      <a:effectRef idx="0">
        <a:srgbClr val="000000"/>
      </a:effectRef>
      <a:fontRef idx="minor">
        <a:schemeClr val="tx1"/>
      </a:fontRef>
    </dgm:style>
  </dgm:styleLbl>
</dgm:styleDef>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4"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marL="384120" indent="-384120">
              <a:lnSpc>
                <a:spcPts val="2200"/>
              </a:lnSpc>
              <a:tabLst>
                <a:tab pos="0" algn="l"/>
              </a:tabLst>
            </a:pPr>
            <a:r>
              <a:rPr lang="en-US" sz="2000" b="1" u="none" strike="noStrike">
                <a:solidFill>
                  <a:srgbClr val="FF3300"/>
                </a:solidFill>
                <a:effectLst/>
                <a:uFillTx/>
                <a:latin typeface="Arial"/>
              </a:rPr>
              <a:t>Click to move the slide</a:t>
            </a:r>
            <a:endParaRPr lang="en-US" sz="2000" b="1" u="none" strike="noStrike">
              <a:solidFill>
                <a:srgbClr val="FF3300"/>
              </a:solidFill>
              <a:effectLst/>
              <a:uFillTx/>
              <a:latin typeface="Arial"/>
            </a:endParaRPr>
          </a:p>
        </p:txBody>
      </p:sp>
      <p:sp>
        <p:nvSpPr>
          <p:cNvPr id="315"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buNone/>
            </a:pPr>
            <a:r>
              <a:rPr lang="vi-VN" sz="2000" b="0" u="none" strike="noStrike">
                <a:solidFill>
                  <a:srgbClr val="000000"/>
                </a:solidFill>
                <a:effectLst/>
                <a:uFillTx/>
                <a:latin typeface="Arial"/>
              </a:rPr>
              <a:t>Click to edit the notes format</a:t>
            </a:r>
            <a:endParaRPr lang="vi-VN" sz="2000" b="0" u="none" strike="noStrike">
              <a:solidFill>
                <a:srgbClr val="000000"/>
              </a:solidFill>
              <a:effectLst/>
              <a:uFillTx/>
              <a:latin typeface="Arial"/>
            </a:endParaRPr>
          </a:p>
        </p:txBody>
      </p:sp>
      <p:sp>
        <p:nvSpPr>
          <p:cNvPr id="316"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buNone/>
            </a:pPr>
            <a:r>
              <a:rPr lang="vi-VN" sz="1400" b="0" u="none" strike="noStrike">
                <a:solidFill>
                  <a:srgbClr val="000000"/>
                </a:solidFill>
                <a:effectLst/>
                <a:uFillTx/>
                <a:latin typeface="Times New Roman"/>
              </a:rPr>
              <a:t>&lt;header&gt;</a:t>
            </a:r>
            <a:endParaRPr lang="vi-VN" sz="1400" b="0" u="none" strike="noStrike">
              <a:solidFill>
                <a:srgbClr val="000000"/>
              </a:solidFill>
              <a:effectLst/>
              <a:uFillTx/>
              <a:latin typeface="Times New Roman"/>
            </a:endParaRPr>
          </a:p>
        </p:txBody>
      </p:sp>
      <p:sp>
        <p:nvSpPr>
          <p:cNvPr id="317" name="PlaceHolder 4"/>
          <p:cNvSpPr>
            <a:spLocks noGrp="1"/>
          </p:cNvSpPr>
          <p:nvPr>
            <p:ph type="dt" idx="1"/>
          </p:nvPr>
        </p:nvSpPr>
        <p:spPr>
          <a:xfrm>
            <a:off x="4278960" y="0"/>
            <a:ext cx="3280680" cy="534240"/>
          </a:xfrm>
          <a:prstGeom prst="rect">
            <a:avLst/>
          </a:prstGeom>
          <a:noFill/>
          <a:ln w="0">
            <a:noFill/>
          </a:ln>
        </p:spPr>
        <p:txBody>
          <a:bodyPr lIns="0" tIns="0" rIns="0" bIns="0" anchor="t">
            <a:noAutofit/>
          </a:bodyPr>
          <a:lstStyle>
            <a:lvl1pPr indent="0" algn="r">
              <a:buNone/>
              <a:defRPr lang="vi-VN" sz="1400" b="0" u="none" strike="noStrike">
                <a:solidFill>
                  <a:srgbClr val="000000"/>
                </a:solidFill>
                <a:effectLst/>
                <a:uFillTx/>
                <a:latin typeface="Times New Roman"/>
              </a:defRPr>
            </a:lvl1pPr>
          </a:lstStyle>
          <a:p>
            <a:pPr indent="0" algn="r">
              <a:buNone/>
            </a:pPr>
            <a:r>
              <a:rPr lang="vi-VN" sz="1400" b="0" u="none" strike="noStrike">
                <a:solidFill>
                  <a:srgbClr val="000000"/>
                </a:solidFill>
                <a:effectLst/>
                <a:uFillTx/>
                <a:latin typeface="Times New Roman"/>
              </a:rPr>
              <a:t>&lt;date/time&gt;</a:t>
            </a:r>
            <a:endParaRPr lang="vi-VN" sz="1400" b="0" u="none" strike="noStrike">
              <a:solidFill>
                <a:srgbClr val="000000"/>
              </a:solidFill>
              <a:effectLst/>
              <a:uFillTx/>
              <a:latin typeface="Times New Roman"/>
            </a:endParaRPr>
          </a:p>
        </p:txBody>
      </p:sp>
      <p:sp>
        <p:nvSpPr>
          <p:cNvPr id="318" name="PlaceHolder 5"/>
          <p:cNvSpPr>
            <a:spLocks noGrp="1"/>
          </p:cNvSpPr>
          <p:nvPr>
            <p:ph type="ftr" idx="2"/>
          </p:nvPr>
        </p:nvSpPr>
        <p:spPr>
          <a:xfrm>
            <a:off x="0" y="10157400"/>
            <a:ext cx="3280680" cy="534240"/>
          </a:xfrm>
          <a:prstGeom prst="rect">
            <a:avLst/>
          </a:prstGeom>
          <a:noFill/>
          <a:ln w="0">
            <a:noFill/>
          </a:ln>
        </p:spPr>
        <p:txBody>
          <a:bodyPr lIns="0" tIns="0" rIns="0" bIns="0" anchor="b">
            <a:noAutofit/>
          </a:bodyPr>
          <a:lstStyle>
            <a:lvl1pPr indent="0" algn="l">
              <a:buNone/>
              <a:defRPr lang="vi-VN" sz="1400" b="0" u="none" strike="noStrike">
                <a:solidFill>
                  <a:srgbClr val="000000"/>
                </a:solidFill>
                <a:effectLst/>
                <a:uFillTx/>
                <a:latin typeface="Times New Roman"/>
              </a:defRPr>
            </a:lvl1pPr>
          </a:lstStyle>
          <a:p>
            <a:pPr indent="0" algn="l">
              <a:buNone/>
            </a:pPr>
            <a:r>
              <a:rPr lang="vi-VN" sz="1400" b="0" u="none" strike="noStrike">
                <a:solidFill>
                  <a:srgbClr val="000000"/>
                </a:solidFill>
                <a:effectLst/>
                <a:uFillTx/>
                <a:latin typeface="Times New Roman"/>
              </a:rPr>
              <a:t>&lt;footer&gt;</a:t>
            </a:r>
            <a:endParaRPr lang="vi-VN" sz="1400" b="0" u="none" strike="noStrike">
              <a:solidFill>
                <a:srgbClr val="000000"/>
              </a:solidFill>
              <a:effectLst/>
              <a:uFillTx/>
              <a:latin typeface="Times New Roman"/>
            </a:endParaRPr>
          </a:p>
        </p:txBody>
      </p:sp>
      <p:sp>
        <p:nvSpPr>
          <p:cNvPr id="319" name="PlaceHolder 6"/>
          <p:cNvSpPr>
            <a:spLocks noGrp="1"/>
          </p:cNvSpPr>
          <p:nvPr>
            <p:ph type="sldNum" idx="3"/>
          </p:nvPr>
        </p:nvSpPr>
        <p:spPr>
          <a:xfrm>
            <a:off x="4278960" y="10157400"/>
            <a:ext cx="3280680" cy="534240"/>
          </a:xfrm>
          <a:prstGeom prst="rect">
            <a:avLst/>
          </a:prstGeom>
          <a:noFill/>
          <a:ln w="0">
            <a:noFill/>
          </a:ln>
        </p:spPr>
        <p:txBody>
          <a:bodyPr lIns="0" tIns="0" rIns="0" bIns="0" anchor="b">
            <a:noAutofit/>
          </a:bodyPr>
          <a:lstStyle>
            <a:lvl1pPr indent="0" algn="r">
              <a:buNone/>
              <a:defRPr lang="vi-VN" sz="1400" b="0" u="none" strike="noStrike">
                <a:solidFill>
                  <a:srgbClr val="000000"/>
                </a:solidFill>
                <a:effectLst/>
                <a:uFillTx/>
                <a:latin typeface="Times New Roman"/>
              </a:defRPr>
            </a:lvl1pPr>
          </a:lstStyle>
          <a:p>
            <a:pPr indent="0" algn="r">
              <a:buNone/>
            </a:pPr>
            <a:fld id="{CE0EFA39-9176-4E2A-81BA-B2CD46DC3C66}" type="slidenum">
              <a:rPr lang="vi-VN" sz="1400" b="0" u="none" strike="noStrike">
                <a:solidFill>
                  <a:srgbClr val="000000"/>
                </a:solidFill>
                <a:effectLst/>
                <a:uFillTx/>
                <a:latin typeface="Times New Roman"/>
              </a:rPr>
              <a:t>&lt;number&gt;</a:t>
            </a:fld>
            <a:endParaRPr lang="vi-VN"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1" name="PlaceHolder 1"/>
          <p:cNvSpPr>
            <a:spLocks noGrp="1"/>
          </p:cNvSpPr>
          <p:nvPr>
            <p:ph type="sldImg"/>
          </p:nvPr>
        </p:nvSpPr>
        <p:spPr>
          <a:xfrm>
            <a:off x="922320" y="698400"/>
            <a:ext cx="5035320" cy="3485880"/>
          </a:xfrm>
          <a:prstGeom prst="rect">
            <a:avLst/>
          </a:prstGeom>
          <a:ln w="0">
            <a:noFill/>
          </a:ln>
        </p:spPr>
      </p:sp>
      <p:sp>
        <p:nvSpPr>
          <p:cNvPr id="542"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43" name="PlaceHolder 3"/>
          <p:cNvSpPr>
            <a:spLocks noGrp="1"/>
          </p:cNvSpPr>
          <p:nvPr>
            <p:ph type="sldNum" idx="4"/>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4" name="PlaceHolder 1"/>
          <p:cNvSpPr>
            <a:spLocks noGrp="1"/>
          </p:cNvSpPr>
          <p:nvPr>
            <p:ph type="sldImg"/>
          </p:nvPr>
        </p:nvSpPr>
        <p:spPr>
          <a:xfrm>
            <a:off x="922320" y="698400"/>
            <a:ext cx="5035320" cy="3485880"/>
          </a:xfrm>
          <a:prstGeom prst="rect">
            <a:avLst/>
          </a:prstGeom>
          <a:ln w="0">
            <a:noFill/>
          </a:ln>
        </p:spPr>
      </p:sp>
      <p:sp>
        <p:nvSpPr>
          <p:cNvPr id="545"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46" name="PlaceHolder 3"/>
          <p:cNvSpPr>
            <a:spLocks noGrp="1"/>
          </p:cNvSpPr>
          <p:nvPr>
            <p:ph type="sldNum" idx="5"/>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7" name="PlaceHolder 1"/>
          <p:cNvSpPr>
            <a:spLocks noGrp="1"/>
          </p:cNvSpPr>
          <p:nvPr>
            <p:ph type="sldImg"/>
          </p:nvPr>
        </p:nvSpPr>
        <p:spPr>
          <a:xfrm>
            <a:off x="922320" y="698400"/>
            <a:ext cx="5035320" cy="3485880"/>
          </a:xfrm>
          <a:prstGeom prst="rect">
            <a:avLst/>
          </a:prstGeom>
          <a:ln w="0">
            <a:noFill/>
          </a:ln>
        </p:spPr>
      </p:sp>
      <p:sp>
        <p:nvSpPr>
          <p:cNvPr id="548"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49" name="PlaceHolder 3"/>
          <p:cNvSpPr>
            <a:spLocks noGrp="1"/>
          </p:cNvSpPr>
          <p:nvPr>
            <p:ph type="sldNum" idx="6"/>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0" name="PlaceHolder 1"/>
          <p:cNvSpPr>
            <a:spLocks noGrp="1"/>
          </p:cNvSpPr>
          <p:nvPr>
            <p:ph type="sldImg"/>
          </p:nvPr>
        </p:nvSpPr>
        <p:spPr>
          <a:xfrm>
            <a:off x="922320" y="698400"/>
            <a:ext cx="5035320" cy="3485880"/>
          </a:xfrm>
          <a:prstGeom prst="rect">
            <a:avLst/>
          </a:prstGeom>
          <a:ln w="0">
            <a:noFill/>
          </a:ln>
        </p:spPr>
      </p:sp>
      <p:sp>
        <p:nvSpPr>
          <p:cNvPr id="551"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52" name="PlaceHolder 3"/>
          <p:cNvSpPr>
            <a:spLocks noGrp="1"/>
          </p:cNvSpPr>
          <p:nvPr>
            <p:ph type="sldNum" idx="7"/>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3" name="PlaceHolder 1"/>
          <p:cNvSpPr>
            <a:spLocks noGrp="1"/>
          </p:cNvSpPr>
          <p:nvPr>
            <p:ph type="sldImg"/>
          </p:nvPr>
        </p:nvSpPr>
        <p:spPr>
          <a:xfrm>
            <a:off x="922320" y="698400"/>
            <a:ext cx="5035320" cy="3485880"/>
          </a:xfrm>
          <a:prstGeom prst="rect">
            <a:avLst/>
          </a:prstGeom>
          <a:ln w="0">
            <a:noFill/>
          </a:ln>
        </p:spPr>
      </p:sp>
      <p:sp>
        <p:nvSpPr>
          <p:cNvPr id="554"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55" name="PlaceHolder 3"/>
          <p:cNvSpPr>
            <a:spLocks noGrp="1"/>
          </p:cNvSpPr>
          <p:nvPr>
            <p:ph type="sldNum" idx="8"/>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6" name="PlaceHolder 1"/>
          <p:cNvSpPr>
            <a:spLocks noGrp="1"/>
          </p:cNvSpPr>
          <p:nvPr>
            <p:ph type="sldImg"/>
          </p:nvPr>
        </p:nvSpPr>
        <p:spPr>
          <a:xfrm>
            <a:off x="922320" y="698400"/>
            <a:ext cx="5035320" cy="3485880"/>
          </a:xfrm>
          <a:prstGeom prst="rect">
            <a:avLst/>
          </a:prstGeom>
          <a:ln w="0">
            <a:noFill/>
          </a:ln>
        </p:spPr>
      </p:sp>
      <p:sp>
        <p:nvSpPr>
          <p:cNvPr id="557"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58" name="PlaceHolder 3"/>
          <p:cNvSpPr>
            <a:spLocks noGrp="1"/>
          </p:cNvSpPr>
          <p:nvPr>
            <p:ph type="sldNum" idx="9"/>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9" name="PlaceHolder 1"/>
          <p:cNvSpPr>
            <a:spLocks noGrp="1"/>
          </p:cNvSpPr>
          <p:nvPr>
            <p:ph type="sldImg"/>
          </p:nvPr>
        </p:nvSpPr>
        <p:spPr>
          <a:xfrm>
            <a:off x="922320" y="698400"/>
            <a:ext cx="5035320" cy="3485880"/>
          </a:xfrm>
          <a:prstGeom prst="rect">
            <a:avLst/>
          </a:prstGeom>
          <a:ln w="0">
            <a:noFill/>
          </a:ln>
        </p:spPr>
      </p:sp>
      <p:sp>
        <p:nvSpPr>
          <p:cNvPr id="560"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61" name="PlaceHolder 3"/>
          <p:cNvSpPr>
            <a:spLocks noGrp="1"/>
          </p:cNvSpPr>
          <p:nvPr>
            <p:ph type="sldNum" idx="10"/>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2" name="PlaceHolder 1"/>
          <p:cNvSpPr>
            <a:spLocks noGrp="1"/>
          </p:cNvSpPr>
          <p:nvPr>
            <p:ph type="sldImg"/>
          </p:nvPr>
        </p:nvSpPr>
        <p:spPr>
          <a:xfrm>
            <a:off x="922320" y="698400"/>
            <a:ext cx="5035320" cy="3485880"/>
          </a:xfrm>
          <a:prstGeom prst="rect">
            <a:avLst/>
          </a:prstGeom>
          <a:ln w="0">
            <a:noFill/>
          </a:ln>
        </p:spPr>
      </p:sp>
      <p:sp>
        <p:nvSpPr>
          <p:cNvPr id="563"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64" name="PlaceHolder 3"/>
          <p:cNvSpPr>
            <a:spLocks noGrp="1"/>
          </p:cNvSpPr>
          <p:nvPr>
            <p:ph type="sldNum" idx="11"/>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5" name="PlaceHolder 1"/>
          <p:cNvSpPr>
            <a:spLocks noGrp="1"/>
          </p:cNvSpPr>
          <p:nvPr>
            <p:ph type="sldImg"/>
          </p:nvPr>
        </p:nvSpPr>
        <p:spPr>
          <a:xfrm>
            <a:off x="922320" y="698400"/>
            <a:ext cx="5035320" cy="3485880"/>
          </a:xfrm>
          <a:prstGeom prst="rect">
            <a:avLst/>
          </a:prstGeom>
          <a:ln w="0">
            <a:noFill/>
          </a:ln>
        </p:spPr>
      </p:sp>
      <p:sp>
        <p:nvSpPr>
          <p:cNvPr id="566"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67" name="PlaceHolder 3"/>
          <p:cNvSpPr>
            <a:spLocks noGrp="1"/>
          </p:cNvSpPr>
          <p:nvPr>
            <p:ph type="sldNum" idx="12"/>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8" name="PlaceHolder 1"/>
          <p:cNvSpPr>
            <a:spLocks noGrp="1"/>
          </p:cNvSpPr>
          <p:nvPr>
            <p:ph type="sldImg"/>
          </p:nvPr>
        </p:nvSpPr>
        <p:spPr>
          <a:xfrm>
            <a:off x="922320" y="698400"/>
            <a:ext cx="5035320" cy="3485880"/>
          </a:xfrm>
          <a:prstGeom prst="rect">
            <a:avLst/>
          </a:prstGeom>
          <a:ln w="0">
            <a:noFill/>
          </a:ln>
        </p:spPr>
      </p:sp>
      <p:sp>
        <p:nvSpPr>
          <p:cNvPr id="569"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70" name="PlaceHolder 3"/>
          <p:cNvSpPr>
            <a:spLocks noGrp="1"/>
          </p:cNvSpPr>
          <p:nvPr>
            <p:ph type="sldNum" idx="13"/>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1" name="PlaceHolder 1"/>
          <p:cNvSpPr>
            <a:spLocks noGrp="1"/>
          </p:cNvSpPr>
          <p:nvPr>
            <p:ph type="sldImg"/>
          </p:nvPr>
        </p:nvSpPr>
        <p:spPr>
          <a:xfrm>
            <a:off x="922320" y="698400"/>
            <a:ext cx="5035320" cy="3485880"/>
          </a:xfrm>
          <a:prstGeom prst="rect">
            <a:avLst/>
          </a:prstGeom>
          <a:ln w="0">
            <a:noFill/>
          </a:ln>
        </p:spPr>
      </p:sp>
      <p:sp>
        <p:nvSpPr>
          <p:cNvPr id="572"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73" name="PlaceHolder 3"/>
          <p:cNvSpPr>
            <a:spLocks noGrp="1"/>
          </p:cNvSpPr>
          <p:nvPr>
            <p:ph type="sldNum" idx="14"/>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4" name="PlaceHolder 1"/>
          <p:cNvSpPr>
            <a:spLocks noGrp="1"/>
          </p:cNvSpPr>
          <p:nvPr>
            <p:ph type="sldImg"/>
          </p:nvPr>
        </p:nvSpPr>
        <p:spPr>
          <a:xfrm>
            <a:off x="922320" y="698400"/>
            <a:ext cx="5035320" cy="3485880"/>
          </a:xfrm>
          <a:prstGeom prst="rect">
            <a:avLst/>
          </a:prstGeom>
          <a:ln w="0">
            <a:noFill/>
          </a:ln>
        </p:spPr>
      </p:sp>
      <p:sp>
        <p:nvSpPr>
          <p:cNvPr id="575"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76" name="PlaceHolder 3"/>
          <p:cNvSpPr>
            <a:spLocks noGrp="1"/>
          </p:cNvSpPr>
          <p:nvPr>
            <p:ph type="sldNum" idx="15"/>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7" name="PlaceHolder 1"/>
          <p:cNvSpPr>
            <a:spLocks noGrp="1"/>
          </p:cNvSpPr>
          <p:nvPr>
            <p:ph type="sldImg"/>
          </p:nvPr>
        </p:nvSpPr>
        <p:spPr>
          <a:xfrm>
            <a:off x="922320" y="698400"/>
            <a:ext cx="5035320" cy="3485880"/>
          </a:xfrm>
          <a:prstGeom prst="rect">
            <a:avLst/>
          </a:prstGeom>
          <a:ln w="0">
            <a:noFill/>
          </a:ln>
        </p:spPr>
      </p:sp>
      <p:sp>
        <p:nvSpPr>
          <p:cNvPr id="578"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79" name="PlaceHolder 3"/>
          <p:cNvSpPr>
            <a:spLocks noGrp="1"/>
          </p:cNvSpPr>
          <p:nvPr>
            <p:ph type="sldNum" idx="16"/>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0" name="PlaceHolder 1"/>
          <p:cNvSpPr>
            <a:spLocks noGrp="1"/>
          </p:cNvSpPr>
          <p:nvPr>
            <p:ph type="sldImg"/>
          </p:nvPr>
        </p:nvSpPr>
        <p:spPr>
          <a:xfrm>
            <a:off x="922320" y="698400"/>
            <a:ext cx="5035320" cy="3485880"/>
          </a:xfrm>
          <a:prstGeom prst="rect">
            <a:avLst/>
          </a:prstGeom>
          <a:ln w="0">
            <a:noFill/>
          </a:ln>
        </p:spPr>
      </p:sp>
      <p:sp>
        <p:nvSpPr>
          <p:cNvPr id="581"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82" name="PlaceHolder 3"/>
          <p:cNvSpPr>
            <a:spLocks noGrp="1"/>
          </p:cNvSpPr>
          <p:nvPr>
            <p:ph type="sldNum" idx="17"/>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3" name="PlaceHolder 1"/>
          <p:cNvSpPr>
            <a:spLocks noGrp="1"/>
          </p:cNvSpPr>
          <p:nvPr>
            <p:ph type="sldImg"/>
          </p:nvPr>
        </p:nvSpPr>
        <p:spPr>
          <a:xfrm>
            <a:off x="922320" y="698400"/>
            <a:ext cx="5035320" cy="3485880"/>
          </a:xfrm>
          <a:prstGeom prst="rect">
            <a:avLst/>
          </a:prstGeom>
          <a:ln w="0">
            <a:noFill/>
          </a:ln>
        </p:spPr>
      </p:sp>
      <p:sp>
        <p:nvSpPr>
          <p:cNvPr id="584"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85" name="PlaceHolder 3"/>
          <p:cNvSpPr>
            <a:spLocks noGrp="1"/>
          </p:cNvSpPr>
          <p:nvPr>
            <p:ph type="sldNum" idx="18"/>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6" name="PlaceHolder 1"/>
          <p:cNvSpPr>
            <a:spLocks noGrp="1"/>
          </p:cNvSpPr>
          <p:nvPr>
            <p:ph type="sldImg"/>
          </p:nvPr>
        </p:nvSpPr>
        <p:spPr>
          <a:xfrm>
            <a:off x="922320" y="698400"/>
            <a:ext cx="5035320" cy="3485880"/>
          </a:xfrm>
          <a:prstGeom prst="rect">
            <a:avLst/>
          </a:prstGeom>
          <a:ln w="0">
            <a:noFill/>
          </a:ln>
        </p:spPr>
      </p:sp>
      <p:sp>
        <p:nvSpPr>
          <p:cNvPr id="587" name="PlaceHolder 2"/>
          <p:cNvSpPr>
            <a:spLocks noGrp="1"/>
          </p:cNvSpPr>
          <p:nvPr>
            <p:ph type="body"/>
          </p:nvPr>
        </p:nvSpPr>
        <p:spPr>
          <a:xfrm>
            <a:off x="917640" y="4418280"/>
            <a:ext cx="5122800" cy="4179240"/>
          </a:xfrm>
          <a:prstGeom prst="rect">
            <a:avLst/>
          </a:prstGeom>
          <a:noFill/>
          <a:ln w="9360">
            <a:noFill/>
          </a:ln>
        </p:spPr>
        <p:txBody>
          <a:bodyPr numCol="1" spcCol="0" lIns="92520" tIns="46080" rIns="92520" bIns="46080" anchor="t">
            <a:noAutofit/>
          </a:bodyPr>
          <a:p>
            <a:pPr indent="0" algn="l">
              <a:buNone/>
            </a:pPr>
            <a:endParaRPr lang="vi-VN" sz="1800" b="0" u="none" strike="noStrike">
              <a:solidFill>
                <a:srgbClr val="000000"/>
              </a:solidFill>
              <a:effectLst/>
              <a:uFillTx/>
              <a:latin typeface="Arial"/>
            </a:endParaRPr>
          </a:p>
        </p:txBody>
      </p:sp>
      <p:sp>
        <p:nvSpPr>
          <p:cNvPr id="588" name="PlaceHolder 3"/>
          <p:cNvSpPr>
            <a:spLocks noGrp="1"/>
          </p:cNvSpPr>
          <p:nvPr>
            <p:ph type="sldNum" idx="19"/>
          </p:nvPr>
        </p:nvSpPr>
        <p:spPr>
          <a:xfrm>
            <a:off x="3899160" y="8832240"/>
            <a:ext cx="2982600" cy="464040"/>
          </a:xfrm>
          <a:prstGeom prst="rect">
            <a:avLst/>
          </a:prstGeom>
          <a:noFill/>
          <a:ln w="9360">
            <a:noFill/>
          </a:ln>
        </p:spPr>
        <p:txBody>
          <a:bodyPr numCol="1" spcCol="0" lIns="92520" tIns="46080" rIns="92520" bIns="46080" anchor="b">
            <a:noAutofit/>
          </a:bodyPr>
          <a:p>
            <a:pPr indent="0" algn="l">
              <a:buNone/>
            </a:pPr>
            <a:endParaRPr lang="en-US" sz="1200" b="0" u="none" strike="noStrike">
              <a:solidFill>
                <a:schemeClr val="dk1"/>
              </a:solidFill>
              <a:effectLst/>
              <a:uFillTx/>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jpe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jpe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jpe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jpe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jpe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jpe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jpe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jpe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jpe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jpe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jpe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solidFill>
          <a:schemeClr val="lt1"/>
        </a:solidFill>
      </p:bgPr>
    </p:bg>
    <p:spTree>
      <p:nvGrpSpPr>
        <p:cNvPr id="1" name=""/>
        <p:cNvGrpSpPr/>
        <p:nvPr/>
      </p:nvGrpSpPr>
      <p:grpSpPr>
        <a:xfrm>
          <a:off x="0" y="0"/>
          <a:ext cx="0" cy="0"/>
          <a:chOff x="0" y="0"/>
          <a:chExt cx="0" cy="0"/>
        </a:xfrm>
      </p:grpSpPr>
      <p:sp>
        <p:nvSpPr>
          <p:cNvPr id="2" name="Rectangle 4"/>
          <p:cNvSpPr/>
          <p:nvPr/>
        </p:nvSpPr>
        <p:spPr>
          <a:xfrm>
            <a:off x="0" y="6172200"/>
            <a:ext cx="9920880" cy="228240"/>
          </a:xfrm>
          <a:prstGeom prst="rect">
            <a:avLst/>
          </a:prstGeom>
          <a:solidFill>
            <a:srgbClr val="CCFFCC"/>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3" name="Rectangle 6"/>
          <p:cNvSpPr/>
          <p:nvPr/>
        </p:nvSpPr>
        <p:spPr>
          <a:xfrm>
            <a:off x="0" y="6400800"/>
            <a:ext cx="9905760" cy="456840"/>
          </a:xfrm>
          <a:prstGeom prst="rect">
            <a:avLst/>
          </a:prstGeom>
          <a:solidFill>
            <a:srgbClr val="969696"/>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4" name="Line 7"/>
          <p:cNvSpPr/>
          <p:nvPr/>
        </p:nvSpPr>
        <p:spPr>
          <a:xfrm>
            <a:off x="0" y="6172200"/>
            <a:ext cx="12952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5" name="Line 8"/>
          <p:cNvSpPr/>
          <p:nvPr/>
        </p:nvSpPr>
        <p:spPr>
          <a:xfrm>
            <a:off x="838080" y="6172200"/>
            <a:ext cx="90676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6" name="Line 12"/>
          <p:cNvSpPr/>
          <p:nvPr/>
        </p:nvSpPr>
        <p:spPr>
          <a:xfrm>
            <a:off x="0" y="6400800"/>
            <a:ext cx="9905760" cy="360"/>
          </a:xfrm>
          <a:prstGeom prst="line">
            <a:avLst/>
          </a:prstGeom>
          <a:ln w="9525">
            <a:solidFill>
              <a:srgbClr val="FF0000"/>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7" name="Line 67"/>
          <p:cNvSpPr/>
          <p:nvPr/>
        </p:nvSpPr>
        <p:spPr>
          <a:xfrm flipV="1">
            <a:off x="1981080" y="5943600"/>
            <a:ext cx="360" cy="228600"/>
          </a:xfrm>
          <a:prstGeom prst="line">
            <a:avLst/>
          </a:prstGeom>
          <a:ln w="9525">
            <a:noFill/>
          </a:ln>
        </p:spPr>
        <p:style>
          <a:lnRef idx="0"/>
          <a:fillRef idx="0"/>
          <a:effectRef idx="0"/>
          <a:fontRef idx="minor"/>
        </p:style>
        <p:txBody>
          <a:bodyPr lIns="90000" tIns="45000" rIns="90000" bIns="45000" anchor="ctr">
            <a:noAutofit/>
          </a:bodyPr>
          <a:p>
            <a:endParaRPr lang="en-US" sz="1400" b="0" u="none" strike="noStrike">
              <a:solidFill>
                <a:srgbClr val="000000"/>
              </a:solidFill>
              <a:effectLst/>
              <a:uFillTx/>
              <a:latin typeface="Arial"/>
            </a:endParaRPr>
          </a:p>
        </p:txBody>
      </p:sp>
      <p:sp>
        <p:nvSpPr>
          <p:cNvPr id="8" name="Line 159"/>
          <p:cNvSpPr/>
          <p:nvPr/>
        </p:nvSpPr>
        <p:spPr>
          <a:xfrm>
            <a:off x="0" y="723600"/>
            <a:ext cx="9905760" cy="360"/>
          </a:xfrm>
          <a:prstGeom prst="line">
            <a:avLst/>
          </a:prstGeom>
          <a:ln w="12700">
            <a:solidFill>
              <a:srgbClr val="FF66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9" name="Line 228"/>
          <p:cNvSpPr/>
          <p:nvPr/>
        </p:nvSpPr>
        <p:spPr>
          <a:xfrm>
            <a:off x="0" y="642600"/>
            <a:ext cx="9875520" cy="360"/>
          </a:xfrm>
          <a:prstGeom prst="line">
            <a:avLst/>
          </a:prstGeom>
          <a:ln w="38100">
            <a:solidFill>
              <a:srgbClr val="0099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10" name="Text Box 234"/>
          <p:cNvSpPr/>
          <p:nvPr/>
        </p:nvSpPr>
        <p:spPr>
          <a:xfrm>
            <a:off x="4495680" y="6553080"/>
            <a:ext cx="456840" cy="118800"/>
          </a:xfrm>
          <a:prstGeom prst="rect">
            <a:avLst/>
          </a:prstGeom>
          <a:noFill/>
          <a:ln w="9525">
            <a:noFill/>
          </a:ln>
        </p:spPr>
        <p:style>
          <a:lnRef idx="0"/>
          <a:fillRef idx="0"/>
          <a:effectRef idx="0"/>
          <a:fontRef idx="minor"/>
        </p:style>
        <p:txBody>
          <a:bodyPr wrap="none" lIns="0" tIns="0" rIns="0" bIns="0" anchor="t">
            <a:noAutofit/>
          </a:bodyPr>
          <a:p>
            <a:pPr>
              <a:lnSpc>
                <a:spcPct val="100000"/>
              </a:lnSpc>
            </a:pPr>
            <a:r>
              <a:rPr lang="de-DE" sz="1300" b="1" u="none" strike="noStrike">
                <a:solidFill>
                  <a:srgbClr val="800000"/>
                </a:solidFill>
                <a:effectLst/>
                <a:uFillTx/>
                <a:latin typeface="Arial"/>
                <a:ea typeface="Arial"/>
              </a:rPr>
              <a:t>S</a:t>
            </a:r>
            <a:r>
              <a:rPr lang="en-GB" sz="1300" b="1" u="none" strike="noStrike">
                <a:solidFill>
                  <a:srgbClr val="800000"/>
                </a:solidFill>
                <a:effectLst/>
                <a:uFillTx/>
                <a:latin typeface="Arial"/>
                <a:ea typeface="Arial"/>
              </a:rPr>
              <a:t>lide</a:t>
            </a:r>
            <a:r>
              <a:rPr lang="de-DE" sz="1300" b="1" u="none" strike="noStrike">
                <a:solidFill>
                  <a:srgbClr val="800000"/>
                </a:solidFill>
                <a:effectLst/>
                <a:uFillTx/>
                <a:latin typeface="Arial"/>
                <a:ea typeface="Arial"/>
              </a:rPr>
              <a:t> </a:t>
            </a:r>
            <a:r>
              <a:rPr lang="en-GB" sz="1300" b="1" u="none" strike="noStrike">
                <a:solidFill>
                  <a:srgbClr val="800000"/>
                </a:solidFill>
                <a:effectLst/>
                <a:uFillTx/>
                <a:latin typeface="Arial"/>
                <a:ea typeface="Arial"/>
              </a:rPr>
              <a:t> </a:t>
            </a:r>
            <a:fld id="{A2912BB3-F384-439C-91E4-C3B61BDB206A}" type="slidenum">
              <a:rPr lang="en-GB" sz="1300" b="1" u="none" strike="noStrike">
                <a:solidFill>
                  <a:srgbClr val="800000"/>
                </a:solidFill>
                <a:effectLst/>
                <a:uFillTx/>
                <a:latin typeface="Arial"/>
                <a:ea typeface="Arial"/>
              </a:rPr>
              <a:t>&lt;number&gt;</a:t>
            </a:fld>
            <a:endParaRPr lang="vi-VN" sz="1300" b="0" u="none" strike="noStrike">
              <a:solidFill>
                <a:srgbClr val="000000"/>
              </a:solidFill>
              <a:effectLst/>
              <a:uFillTx/>
              <a:latin typeface="Arial"/>
            </a:endParaRPr>
          </a:p>
        </p:txBody>
      </p:sp>
      <p:sp>
        <p:nvSpPr>
          <p:cNvPr id="11" name="Text Box 237"/>
          <p:cNvSpPr/>
          <p:nvPr/>
        </p:nvSpPr>
        <p:spPr>
          <a:xfrm>
            <a:off x="8801280" y="6211800"/>
            <a:ext cx="761760" cy="137880"/>
          </a:xfrm>
          <a:prstGeom prst="rect">
            <a:avLst/>
          </a:prstGeom>
          <a:noFill/>
          <a:ln w="9525">
            <a:noFill/>
          </a:ln>
        </p:spPr>
        <p:style>
          <a:lnRef idx="0"/>
          <a:fillRef idx="0"/>
          <a:effectRef idx="0"/>
          <a:fontRef idx="minor"/>
        </p:style>
        <p:txBody>
          <a:bodyPr wrap="none" lIns="90000" tIns="0" rIns="0" bIns="0" anchor="t">
            <a:noAutofit/>
          </a:bodyPr>
          <a:p>
            <a:pPr>
              <a:lnSpc>
                <a:spcPct val="100000"/>
              </a:lnSpc>
            </a:pPr>
            <a:fld id="{472029FF-CD0E-44C3-845C-938C82CB9CC8}" type="datetime1">
              <a:rPr lang="en-GB" sz="1200" b="0" u="none" strike="noStrike">
                <a:solidFill>
                  <a:srgbClr val="008A00"/>
                </a:solidFill>
                <a:effectLst/>
                <a:uFillTx/>
                <a:latin typeface="Arial"/>
                <a:ea typeface="Arial"/>
              </a:rPr>
              <a:t>17/08/2026</a:t>
            </a:fld>
            <a:endParaRPr lang="vi-VN" sz="1200" b="0" u="none" strike="noStrike">
              <a:solidFill>
                <a:srgbClr val="000000"/>
              </a:solidFill>
              <a:effectLst/>
              <a:uFillTx/>
              <a:latin typeface="Arial"/>
            </a:endParaRPr>
          </a:p>
        </p:txBody>
      </p:sp>
      <p:pic>
        <p:nvPicPr>
          <p:cNvPr id="12" name="Picture 75" descr="gearanm[1].gif"/>
          <p:cNvPicPr/>
          <p:nvPr/>
        </p:nvPicPr>
        <p:blipFill>
          <a:blip r:embed="rId2"/>
          <a:stretch/>
        </p:blipFill>
        <p:spPr>
          <a:xfrm>
            <a:off x="9220320" y="0"/>
            <a:ext cx="685440" cy="623160"/>
          </a:xfrm>
          <a:prstGeom prst="rect">
            <a:avLst/>
          </a:prstGeom>
          <a:noFill/>
          <a:ln w="0">
            <a:noFill/>
          </a:ln>
        </p:spPr>
      </p:pic>
      <p:sp>
        <p:nvSpPr>
          <p:cNvPr id="13" name="Rectangle 21"/>
          <p:cNvSpPr/>
          <p:nvPr/>
        </p:nvSpPr>
        <p:spPr>
          <a:xfrm>
            <a:off x="9385200" y="659124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4" name="Rectangle 22"/>
          <p:cNvSpPr/>
          <p:nvPr/>
        </p:nvSpPr>
        <p:spPr>
          <a:xfrm>
            <a:off x="8872560" y="653256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T</a:t>
            </a:r>
            <a:endParaRPr lang="vi-VN" sz="1400" b="0" u="none" strike="noStrike">
              <a:solidFill>
                <a:srgbClr val="000000"/>
              </a:solidFill>
              <a:effectLst/>
              <a:uFillTx/>
              <a:latin typeface="Arial"/>
            </a:endParaRPr>
          </a:p>
        </p:txBody>
      </p:sp>
      <p:sp>
        <p:nvSpPr>
          <p:cNvPr id="15" name="Rectangle 23"/>
          <p:cNvSpPr/>
          <p:nvPr/>
        </p:nvSpPr>
        <p:spPr>
          <a:xfrm>
            <a:off x="8591400" y="653256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E</a:t>
            </a:r>
            <a:endParaRPr lang="vi-VN" sz="1400" b="0" u="none" strike="noStrike">
              <a:solidFill>
                <a:srgbClr val="000000"/>
              </a:solidFill>
              <a:effectLst/>
              <a:uFillTx/>
              <a:latin typeface="Arial"/>
            </a:endParaRPr>
          </a:p>
        </p:txBody>
      </p:sp>
      <p:sp>
        <p:nvSpPr>
          <p:cNvPr id="16" name="Rectangle 24"/>
          <p:cNvSpPr/>
          <p:nvPr/>
        </p:nvSpPr>
        <p:spPr>
          <a:xfrm>
            <a:off x="8305920" y="653256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N</a:t>
            </a:r>
            <a:endParaRPr lang="vi-VN" sz="1400" b="0" u="none" strike="noStrike">
              <a:solidFill>
                <a:srgbClr val="000000"/>
              </a:solidFill>
              <a:effectLst/>
              <a:uFillTx/>
              <a:latin typeface="Arial"/>
            </a:endParaRPr>
          </a:p>
        </p:txBody>
      </p:sp>
      <p:sp>
        <p:nvSpPr>
          <p:cNvPr id="17" name="Rectangle 25"/>
          <p:cNvSpPr/>
          <p:nvPr/>
        </p:nvSpPr>
        <p:spPr>
          <a:xfrm>
            <a:off x="8001000" y="653256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U</a:t>
            </a:r>
            <a:endParaRPr lang="vi-VN" sz="1400" b="0" u="none" strike="noStrike">
              <a:solidFill>
                <a:srgbClr val="000000"/>
              </a:solidFill>
              <a:effectLst/>
              <a:uFillTx/>
              <a:latin typeface="Arial"/>
            </a:endParaRPr>
          </a:p>
        </p:txBody>
      </p:sp>
      <p:sp>
        <p:nvSpPr>
          <p:cNvPr id="18" name="Rectangle 26"/>
          <p:cNvSpPr/>
          <p:nvPr/>
        </p:nvSpPr>
        <p:spPr>
          <a:xfrm>
            <a:off x="7556400" y="659124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9" name="Rectangle 25"/>
          <p:cNvSpPr/>
          <p:nvPr/>
        </p:nvSpPr>
        <p:spPr>
          <a:xfrm>
            <a:off x="9144000" y="652788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pic>
        <p:nvPicPr>
          <p:cNvPr id="20" name="Picture 31" descr="Logo_TiengViet.jpg"/>
          <p:cNvPicPr/>
          <p:nvPr/>
        </p:nvPicPr>
        <p:blipFill>
          <a:blip r:embed="rId3"/>
          <a:stretch/>
        </p:blipFill>
        <p:spPr>
          <a:xfrm>
            <a:off x="0" y="0"/>
            <a:ext cx="533160" cy="609120"/>
          </a:xfrm>
          <a:prstGeom prst="rect">
            <a:avLst/>
          </a:prstGeom>
          <a:noFill/>
          <a:ln cap="sq" w="0">
            <a:solidFill>
              <a:srgbClr val="FFFFFF"/>
            </a:solidFill>
          </a:ln>
          <a:effectLst>
            <a:outerShdw algn="tl" blurRad="50760" dir="2700000" dist="37674" rotWithShape="0">
              <a:srgbClr val="000000">
                <a:alpha val="43000"/>
              </a:srgbClr>
            </a:outerShdw>
          </a:effectLst>
        </p:spPr>
      </p:pic>
      <p:sp>
        <p:nvSpPr>
          <p:cNvPr id="21" name="Rectangle 21"/>
          <p:cNvSpPr/>
          <p:nvPr/>
        </p:nvSpPr>
        <p:spPr>
          <a:xfrm>
            <a:off x="1867680" y="659520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2" name="Rectangle 22"/>
          <p:cNvSpPr/>
          <p:nvPr/>
        </p:nvSpPr>
        <p:spPr>
          <a:xfrm>
            <a:off x="1355040" y="653652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C</a:t>
            </a:r>
            <a:endParaRPr lang="vi-VN" sz="1400" b="0" u="none" strike="noStrike">
              <a:solidFill>
                <a:srgbClr val="000000"/>
              </a:solidFill>
              <a:effectLst/>
              <a:uFillTx/>
              <a:latin typeface="Arial"/>
            </a:endParaRPr>
          </a:p>
        </p:txBody>
      </p:sp>
      <p:sp>
        <p:nvSpPr>
          <p:cNvPr id="23" name="Rectangle 23"/>
          <p:cNvSpPr/>
          <p:nvPr/>
        </p:nvSpPr>
        <p:spPr>
          <a:xfrm>
            <a:off x="1073880" y="653652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L</a:t>
            </a:r>
            <a:endParaRPr lang="vi-VN" sz="1400" b="0" u="none" strike="noStrike">
              <a:solidFill>
                <a:srgbClr val="000000"/>
              </a:solidFill>
              <a:effectLst/>
              <a:uFillTx/>
              <a:latin typeface="Arial"/>
            </a:endParaRPr>
          </a:p>
        </p:txBody>
      </p:sp>
      <p:sp>
        <p:nvSpPr>
          <p:cNvPr id="24" name="Rectangle 24"/>
          <p:cNvSpPr/>
          <p:nvPr/>
        </p:nvSpPr>
        <p:spPr>
          <a:xfrm>
            <a:off x="788040" y="653652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Q</a:t>
            </a:r>
            <a:endParaRPr lang="vi-VN" sz="1400" b="0" u="none" strike="noStrike">
              <a:solidFill>
                <a:srgbClr val="000000"/>
              </a:solidFill>
              <a:effectLst/>
              <a:uFillTx/>
              <a:latin typeface="Arial"/>
            </a:endParaRPr>
          </a:p>
        </p:txBody>
      </p:sp>
      <p:sp>
        <p:nvSpPr>
          <p:cNvPr id="25" name="Rectangle 25"/>
          <p:cNvSpPr/>
          <p:nvPr/>
        </p:nvSpPr>
        <p:spPr>
          <a:xfrm>
            <a:off x="483480" y="653652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P</a:t>
            </a:r>
            <a:endParaRPr lang="vi-VN" sz="1400" b="0" u="none" strike="noStrike">
              <a:solidFill>
                <a:srgbClr val="000000"/>
              </a:solidFill>
              <a:effectLst/>
              <a:uFillTx/>
              <a:latin typeface="Arial"/>
            </a:endParaRPr>
          </a:p>
        </p:txBody>
      </p:sp>
      <p:sp>
        <p:nvSpPr>
          <p:cNvPr id="26" name="Rectangle 26"/>
          <p:cNvSpPr/>
          <p:nvPr/>
        </p:nvSpPr>
        <p:spPr>
          <a:xfrm>
            <a:off x="38880" y="659520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7" name="Rectangle 25"/>
          <p:cNvSpPr/>
          <p:nvPr/>
        </p:nvSpPr>
        <p:spPr>
          <a:xfrm>
            <a:off x="1626480" y="653184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sp>
        <p:nvSpPr>
          <p:cNvPr id="28" name="PlaceHolder 1"/>
          <p:cNvSpPr>
            <a:spLocks noGrp="1"/>
          </p:cNvSpPr>
          <p:nvPr>
            <p:ph type="title"/>
          </p:nvPr>
        </p:nvSpPr>
        <p:spPr>
          <a:xfrm>
            <a:off x="743040" y="2130480"/>
            <a:ext cx="8419680" cy="1469520"/>
          </a:xfrm>
          <a:prstGeom prst="rect">
            <a:avLst/>
          </a:prstGeom>
          <a:noFill/>
          <a:ln w="0">
            <a:noFill/>
          </a:ln>
        </p:spPr>
        <p:txBody>
          <a:bodyPr lIns="90000" tIns="45000" rIns="90000" bIns="45000" anchor="t">
            <a:noAutofit/>
          </a:bodyPr>
          <a:lstStyle>
            <a:lvl1pPr marL="384120" indent="-384120" algn="l">
              <a:lnSpc>
                <a:spcPts val="2200"/>
              </a:lnSpc>
              <a:buNone/>
              <a:tabLst>
                <a:tab pos="0" algn="l"/>
              </a:tabLst>
              <a:defRPr lang="en-US" sz="2000" b="1" u="none" strike="noStrike">
                <a:solidFill>
                  <a:srgbClr val="FF3300"/>
                </a:solidFill>
                <a:effectLst/>
                <a:uFillTx/>
                <a:latin typeface="Arial"/>
                <a:ea typeface="Arial"/>
              </a:defRPr>
            </a:lvl1pPr>
          </a:lstStyle>
          <a:p>
            <a:pPr marL="384120" indent="-384120" algn="l">
              <a:lnSpc>
                <a:spcPts val="2200"/>
              </a:lnSpc>
              <a:buNone/>
              <a:tabLst>
                <a:tab pos="0" algn="l"/>
              </a:tabLst>
            </a:pPr>
            <a:r>
              <a:rPr lang="en-US" sz="2000" b="1" u="none" strike="noStrike">
                <a:solidFill>
                  <a:srgbClr val="FF3300"/>
                </a:solidFill>
                <a:effectLst/>
                <a:uFillTx/>
                <a:latin typeface="Arial"/>
                <a:ea typeface="Arial"/>
              </a:rPr>
              <a:t>Click to edit Master title style</a:t>
            </a:r>
            <a:endParaRPr lang="en-US" sz="2000" b="1" u="none" strike="noStrike">
              <a:solidFill>
                <a:srgbClr val="FF3300"/>
              </a:solidFill>
              <a:effectLst/>
              <a:uFillTx/>
              <a:latin typeface="Arial"/>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solidFill>
          <a:schemeClr val="lt1"/>
        </a:solidFill>
      </p:bgPr>
    </p:bg>
    <p:spTree>
      <p:nvGrpSpPr>
        <p:cNvPr id="1" name=""/>
        <p:cNvGrpSpPr/>
        <p:nvPr/>
      </p:nvGrpSpPr>
      <p:grpSpPr>
        <a:xfrm>
          <a:off x="0" y="0"/>
          <a:ext cx="0" cy="0"/>
          <a:chOff x="0" y="0"/>
          <a:chExt cx="0" cy="0"/>
        </a:xfrm>
      </p:grpSpPr>
      <p:sp>
        <p:nvSpPr>
          <p:cNvPr id="29" name="Rectangle 4"/>
          <p:cNvSpPr/>
          <p:nvPr/>
        </p:nvSpPr>
        <p:spPr>
          <a:xfrm>
            <a:off x="0" y="6172200"/>
            <a:ext cx="9920880" cy="228240"/>
          </a:xfrm>
          <a:prstGeom prst="rect">
            <a:avLst/>
          </a:prstGeom>
          <a:solidFill>
            <a:srgbClr val="CCFFCC"/>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30" name="Rectangle 6"/>
          <p:cNvSpPr/>
          <p:nvPr/>
        </p:nvSpPr>
        <p:spPr>
          <a:xfrm>
            <a:off x="0" y="6400800"/>
            <a:ext cx="9905760" cy="456840"/>
          </a:xfrm>
          <a:prstGeom prst="rect">
            <a:avLst/>
          </a:prstGeom>
          <a:solidFill>
            <a:srgbClr val="969696"/>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31" name="Line 7"/>
          <p:cNvSpPr/>
          <p:nvPr/>
        </p:nvSpPr>
        <p:spPr>
          <a:xfrm>
            <a:off x="0" y="6172200"/>
            <a:ext cx="12952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32" name="Line 8"/>
          <p:cNvSpPr/>
          <p:nvPr/>
        </p:nvSpPr>
        <p:spPr>
          <a:xfrm>
            <a:off x="838080" y="6172200"/>
            <a:ext cx="90676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33" name="Line 12"/>
          <p:cNvSpPr/>
          <p:nvPr/>
        </p:nvSpPr>
        <p:spPr>
          <a:xfrm>
            <a:off x="0" y="6400800"/>
            <a:ext cx="9905760" cy="360"/>
          </a:xfrm>
          <a:prstGeom prst="line">
            <a:avLst/>
          </a:prstGeom>
          <a:ln w="9525">
            <a:solidFill>
              <a:srgbClr val="FF0000"/>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34" name="Line 67"/>
          <p:cNvSpPr/>
          <p:nvPr/>
        </p:nvSpPr>
        <p:spPr>
          <a:xfrm flipV="1">
            <a:off x="1981080" y="5943600"/>
            <a:ext cx="360" cy="228600"/>
          </a:xfrm>
          <a:prstGeom prst="line">
            <a:avLst/>
          </a:prstGeom>
          <a:ln w="9525">
            <a:noFill/>
          </a:ln>
        </p:spPr>
        <p:style>
          <a:lnRef idx="0"/>
          <a:fillRef idx="0"/>
          <a:effectRef idx="0"/>
          <a:fontRef idx="minor"/>
        </p:style>
        <p:txBody>
          <a:bodyPr lIns="90000" tIns="45000" rIns="90000" bIns="45000" anchor="ctr">
            <a:noAutofit/>
          </a:bodyPr>
          <a:p>
            <a:endParaRPr lang="en-US" sz="1400" b="0" u="none" strike="noStrike">
              <a:solidFill>
                <a:srgbClr val="000000"/>
              </a:solidFill>
              <a:effectLst/>
              <a:uFillTx/>
              <a:latin typeface="Arial"/>
            </a:endParaRPr>
          </a:p>
        </p:txBody>
      </p:sp>
      <p:sp>
        <p:nvSpPr>
          <p:cNvPr id="35" name="Line 159"/>
          <p:cNvSpPr/>
          <p:nvPr/>
        </p:nvSpPr>
        <p:spPr>
          <a:xfrm>
            <a:off x="0" y="723600"/>
            <a:ext cx="9905760" cy="360"/>
          </a:xfrm>
          <a:prstGeom prst="line">
            <a:avLst/>
          </a:prstGeom>
          <a:ln w="12700">
            <a:solidFill>
              <a:srgbClr val="FF66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36" name="Line 228"/>
          <p:cNvSpPr/>
          <p:nvPr/>
        </p:nvSpPr>
        <p:spPr>
          <a:xfrm>
            <a:off x="0" y="642600"/>
            <a:ext cx="9875520" cy="360"/>
          </a:xfrm>
          <a:prstGeom prst="line">
            <a:avLst/>
          </a:prstGeom>
          <a:ln w="38100">
            <a:solidFill>
              <a:srgbClr val="0099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37" name="Text Box 234"/>
          <p:cNvSpPr/>
          <p:nvPr/>
        </p:nvSpPr>
        <p:spPr>
          <a:xfrm>
            <a:off x="4495680" y="6553080"/>
            <a:ext cx="456840" cy="118800"/>
          </a:xfrm>
          <a:prstGeom prst="rect">
            <a:avLst/>
          </a:prstGeom>
          <a:noFill/>
          <a:ln w="9525">
            <a:noFill/>
          </a:ln>
        </p:spPr>
        <p:style>
          <a:lnRef idx="0"/>
          <a:fillRef idx="0"/>
          <a:effectRef idx="0"/>
          <a:fontRef idx="minor"/>
        </p:style>
        <p:txBody>
          <a:bodyPr wrap="none" lIns="0" tIns="0" rIns="0" bIns="0" anchor="t">
            <a:noAutofit/>
          </a:bodyPr>
          <a:p>
            <a:pPr>
              <a:lnSpc>
                <a:spcPct val="100000"/>
              </a:lnSpc>
            </a:pPr>
            <a:r>
              <a:rPr lang="de-DE" sz="1300" b="1" u="none" strike="noStrike">
                <a:solidFill>
                  <a:srgbClr val="800000"/>
                </a:solidFill>
                <a:effectLst/>
                <a:uFillTx/>
                <a:latin typeface="Arial"/>
                <a:ea typeface="Arial"/>
              </a:rPr>
              <a:t>S</a:t>
            </a:r>
            <a:r>
              <a:rPr lang="en-GB" sz="1300" b="1" u="none" strike="noStrike">
                <a:solidFill>
                  <a:srgbClr val="800000"/>
                </a:solidFill>
                <a:effectLst/>
                <a:uFillTx/>
                <a:latin typeface="Arial"/>
                <a:ea typeface="Arial"/>
              </a:rPr>
              <a:t>lide</a:t>
            </a:r>
            <a:r>
              <a:rPr lang="de-DE" sz="1300" b="1" u="none" strike="noStrike">
                <a:solidFill>
                  <a:srgbClr val="800000"/>
                </a:solidFill>
                <a:effectLst/>
                <a:uFillTx/>
                <a:latin typeface="Arial"/>
                <a:ea typeface="Arial"/>
              </a:rPr>
              <a:t> </a:t>
            </a:r>
            <a:r>
              <a:rPr lang="en-GB" sz="1300" b="1" u="none" strike="noStrike">
                <a:solidFill>
                  <a:srgbClr val="800000"/>
                </a:solidFill>
                <a:effectLst/>
                <a:uFillTx/>
                <a:latin typeface="Arial"/>
                <a:ea typeface="Arial"/>
              </a:rPr>
              <a:t> </a:t>
            </a:r>
            <a:fld id="{7C6E959C-B8A9-44AA-A390-4F40D2C86ED5}" type="slidenum">
              <a:rPr lang="en-GB" sz="1300" b="1" u="none" strike="noStrike">
                <a:solidFill>
                  <a:srgbClr val="800000"/>
                </a:solidFill>
                <a:effectLst/>
                <a:uFillTx/>
                <a:latin typeface="Arial"/>
                <a:ea typeface="Arial"/>
              </a:rPr>
              <a:t>&lt;number&gt;</a:t>
            </a:fld>
            <a:endParaRPr lang="vi-VN" sz="1300" b="0" u="none" strike="noStrike">
              <a:solidFill>
                <a:srgbClr val="000000"/>
              </a:solidFill>
              <a:effectLst/>
              <a:uFillTx/>
              <a:latin typeface="Arial"/>
            </a:endParaRPr>
          </a:p>
        </p:txBody>
      </p:sp>
      <p:sp>
        <p:nvSpPr>
          <p:cNvPr id="38" name="Text Box 237"/>
          <p:cNvSpPr/>
          <p:nvPr/>
        </p:nvSpPr>
        <p:spPr>
          <a:xfrm>
            <a:off x="8801280" y="6211800"/>
            <a:ext cx="761760" cy="137880"/>
          </a:xfrm>
          <a:prstGeom prst="rect">
            <a:avLst/>
          </a:prstGeom>
          <a:noFill/>
          <a:ln w="9525">
            <a:noFill/>
          </a:ln>
        </p:spPr>
        <p:style>
          <a:lnRef idx="0"/>
          <a:fillRef idx="0"/>
          <a:effectRef idx="0"/>
          <a:fontRef idx="minor"/>
        </p:style>
        <p:txBody>
          <a:bodyPr wrap="none" lIns="90000" tIns="0" rIns="0" bIns="0" anchor="t">
            <a:noAutofit/>
          </a:bodyPr>
          <a:p>
            <a:pPr>
              <a:lnSpc>
                <a:spcPct val="100000"/>
              </a:lnSpc>
            </a:pPr>
            <a:fld id="{AFFFD39A-74C9-4A7B-95D3-009F70E15A0E}" type="datetime1">
              <a:rPr lang="en-GB" sz="1200" b="0" u="none" strike="noStrike">
                <a:solidFill>
                  <a:srgbClr val="008A00"/>
                </a:solidFill>
                <a:effectLst/>
                <a:uFillTx/>
                <a:latin typeface="Arial"/>
                <a:ea typeface="Arial"/>
              </a:rPr>
              <a:t>17/08/2026</a:t>
            </a:fld>
            <a:endParaRPr lang="vi-VN" sz="1200" b="0" u="none" strike="noStrike">
              <a:solidFill>
                <a:srgbClr val="000000"/>
              </a:solidFill>
              <a:effectLst/>
              <a:uFillTx/>
              <a:latin typeface="Arial"/>
            </a:endParaRPr>
          </a:p>
        </p:txBody>
      </p:sp>
      <p:pic>
        <p:nvPicPr>
          <p:cNvPr id="39" name="Picture 75" descr="gearanm[1].gif"/>
          <p:cNvPicPr/>
          <p:nvPr/>
        </p:nvPicPr>
        <p:blipFill>
          <a:blip r:embed="rId2"/>
          <a:stretch/>
        </p:blipFill>
        <p:spPr>
          <a:xfrm>
            <a:off x="9220320" y="0"/>
            <a:ext cx="685440" cy="623160"/>
          </a:xfrm>
          <a:prstGeom prst="rect">
            <a:avLst/>
          </a:prstGeom>
          <a:noFill/>
          <a:ln w="0">
            <a:noFill/>
          </a:ln>
        </p:spPr>
      </p:pic>
      <p:sp>
        <p:nvSpPr>
          <p:cNvPr id="40" name="Rectangle 21"/>
          <p:cNvSpPr/>
          <p:nvPr/>
        </p:nvSpPr>
        <p:spPr>
          <a:xfrm>
            <a:off x="9385200" y="659124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41" name="Rectangle 22"/>
          <p:cNvSpPr/>
          <p:nvPr/>
        </p:nvSpPr>
        <p:spPr>
          <a:xfrm>
            <a:off x="8872560" y="653256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T</a:t>
            </a:r>
            <a:endParaRPr lang="vi-VN" sz="1400" b="0" u="none" strike="noStrike">
              <a:solidFill>
                <a:srgbClr val="000000"/>
              </a:solidFill>
              <a:effectLst/>
              <a:uFillTx/>
              <a:latin typeface="Arial"/>
            </a:endParaRPr>
          </a:p>
        </p:txBody>
      </p:sp>
      <p:sp>
        <p:nvSpPr>
          <p:cNvPr id="42" name="Rectangle 23"/>
          <p:cNvSpPr/>
          <p:nvPr/>
        </p:nvSpPr>
        <p:spPr>
          <a:xfrm>
            <a:off x="8591400" y="653256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E</a:t>
            </a:r>
            <a:endParaRPr lang="vi-VN" sz="1400" b="0" u="none" strike="noStrike">
              <a:solidFill>
                <a:srgbClr val="000000"/>
              </a:solidFill>
              <a:effectLst/>
              <a:uFillTx/>
              <a:latin typeface="Arial"/>
            </a:endParaRPr>
          </a:p>
        </p:txBody>
      </p:sp>
      <p:sp>
        <p:nvSpPr>
          <p:cNvPr id="43" name="Rectangle 24"/>
          <p:cNvSpPr/>
          <p:nvPr/>
        </p:nvSpPr>
        <p:spPr>
          <a:xfrm>
            <a:off x="8305920" y="653256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N</a:t>
            </a:r>
            <a:endParaRPr lang="vi-VN" sz="1400" b="0" u="none" strike="noStrike">
              <a:solidFill>
                <a:srgbClr val="000000"/>
              </a:solidFill>
              <a:effectLst/>
              <a:uFillTx/>
              <a:latin typeface="Arial"/>
            </a:endParaRPr>
          </a:p>
        </p:txBody>
      </p:sp>
      <p:sp>
        <p:nvSpPr>
          <p:cNvPr id="44" name="Rectangle 25"/>
          <p:cNvSpPr/>
          <p:nvPr/>
        </p:nvSpPr>
        <p:spPr>
          <a:xfrm>
            <a:off x="8001000" y="653256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U</a:t>
            </a:r>
            <a:endParaRPr lang="vi-VN" sz="1400" b="0" u="none" strike="noStrike">
              <a:solidFill>
                <a:srgbClr val="000000"/>
              </a:solidFill>
              <a:effectLst/>
              <a:uFillTx/>
              <a:latin typeface="Arial"/>
            </a:endParaRPr>
          </a:p>
        </p:txBody>
      </p:sp>
      <p:sp>
        <p:nvSpPr>
          <p:cNvPr id="45" name="Rectangle 26"/>
          <p:cNvSpPr/>
          <p:nvPr/>
        </p:nvSpPr>
        <p:spPr>
          <a:xfrm>
            <a:off x="7556400" y="659124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46" name="Rectangle 25"/>
          <p:cNvSpPr/>
          <p:nvPr/>
        </p:nvSpPr>
        <p:spPr>
          <a:xfrm>
            <a:off x="9144000" y="652788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pic>
        <p:nvPicPr>
          <p:cNvPr id="47" name="Picture 31" descr="Logo_TiengViet.jpg"/>
          <p:cNvPicPr/>
          <p:nvPr/>
        </p:nvPicPr>
        <p:blipFill>
          <a:blip r:embed="rId3"/>
          <a:stretch/>
        </p:blipFill>
        <p:spPr>
          <a:xfrm>
            <a:off x="0" y="0"/>
            <a:ext cx="533160" cy="609120"/>
          </a:xfrm>
          <a:prstGeom prst="rect">
            <a:avLst/>
          </a:prstGeom>
          <a:noFill/>
          <a:ln cap="sq" w="0">
            <a:solidFill>
              <a:srgbClr val="FFFFFF"/>
            </a:solidFill>
          </a:ln>
          <a:effectLst>
            <a:outerShdw algn="tl" blurRad="50760" dir="2700000" dist="37674" rotWithShape="0">
              <a:srgbClr val="000000">
                <a:alpha val="43000"/>
              </a:srgbClr>
            </a:outerShdw>
          </a:effectLst>
        </p:spPr>
      </p:pic>
      <p:sp>
        <p:nvSpPr>
          <p:cNvPr id="48" name="Rectangle 21"/>
          <p:cNvSpPr/>
          <p:nvPr/>
        </p:nvSpPr>
        <p:spPr>
          <a:xfrm>
            <a:off x="1867680" y="659520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49" name="Rectangle 22"/>
          <p:cNvSpPr/>
          <p:nvPr/>
        </p:nvSpPr>
        <p:spPr>
          <a:xfrm>
            <a:off x="1355040" y="653652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C</a:t>
            </a:r>
            <a:endParaRPr lang="vi-VN" sz="1400" b="0" u="none" strike="noStrike">
              <a:solidFill>
                <a:srgbClr val="000000"/>
              </a:solidFill>
              <a:effectLst/>
              <a:uFillTx/>
              <a:latin typeface="Arial"/>
            </a:endParaRPr>
          </a:p>
        </p:txBody>
      </p:sp>
      <p:sp>
        <p:nvSpPr>
          <p:cNvPr id="50" name="Rectangle 23"/>
          <p:cNvSpPr/>
          <p:nvPr/>
        </p:nvSpPr>
        <p:spPr>
          <a:xfrm>
            <a:off x="1073880" y="653652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L</a:t>
            </a:r>
            <a:endParaRPr lang="vi-VN" sz="1400" b="0" u="none" strike="noStrike">
              <a:solidFill>
                <a:srgbClr val="000000"/>
              </a:solidFill>
              <a:effectLst/>
              <a:uFillTx/>
              <a:latin typeface="Arial"/>
            </a:endParaRPr>
          </a:p>
        </p:txBody>
      </p:sp>
      <p:sp>
        <p:nvSpPr>
          <p:cNvPr id="51" name="Rectangle 24"/>
          <p:cNvSpPr/>
          <p:nvPr/>
        </p:nvSpPr>
        <p:spPr>
          <a:xfrm>
            <a:off x="788040" y="653652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Q</a:t>
            </a:r>
            <a:endParaRPr lang="vi-VN" sz="1400" b="0" u="none" strike="noStrike">
              <a:solidFill>
                <a:srgbClr val="000000"/>
              </a:solidFill>
              <a:effectLst/>
              <a:uFillTx/>
              <a:latin typeface="Arial"/>
            </a:endParaRPr>
          </a:p>
        </p:txBody>
      </p:sp>
      <p:sp>
        <p:nvSpPr>
          <p:cNvPr id="52" name="Rectangle 25"/>
          <p:cNvSpPr/>
          <p:nvPr/>
        </p:nvSpPr>
        <p:spPr>
          <a:xfrm>
            <a:off x="483480" y="653652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P</a:t>
            </a:r>
            <a:endParaRPr lang="vi-VN" sz="1400" b="0" u="none" strike="noStrike">
              <a:solidFill>
                <a:srgbClr val="000000"/>
              </a:solidFill>
              <a:effectLst/>
              <a:uFillTx/>
              <a:latin typeface="Arial"/>
            </a:endParaRPr>
          </a:p>
        </p:txBody>
      </p:sp>
      <p:sp>
        <p:nvSpPr>
          <p:cNvPr id="53" name="Rectangle 26"/>
          <p:cNvSpPr/>
          <p:nvPr/>
        </p:nvSpPr>
        <p:spPr>
          <a:xfrm>
            <a:off x="38880" y="659520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54" name="Rectangle 25"/>
          <p:cNvSpPr/>
          <p:nvPr/>
        </p:nvSpPr>
        <p:spPr>
          <a:xfrm>
            <a:off x="1626480" y="653184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sp>
        <p:nvSpPr>
          <p:cNvPr id="55" name="PlaceHolder 1"/>
          <p:cNvSpPr>
            <a:spLocks noGrp="1"/>
          </p:cNvSpPr>
          <p:nvPr>
            <p:ph type="title"/>
          </p:nvPr>
        </p:nvSpPr>
        <p:spPr>
          <a:xfrm>
            <a:off x="1523880" y="241200"/>
            <a:ext cx="7973640" cy="456840"/>
          </a:xfrm>
          <a:prstGeom prst="rect">
            <a:avLst/>
          </a:prstGeom>
          <a:noFill/>
          <a:ln w="0">
            <a:noFill/>
          </a:ln>
        </p:spPr>
        <p:txBody>
          <a:bodyPr lIns="90000" tIns="45000" rIns="90000" bIns="45000" anchor="t">
            <a:noAutofit/>
          </a:bodyPr>
          <a:lstStyle>
            <a:lvl1pPr marL="384120" indent="-384120" algn="l">
              <a:lnSpc>
                <a:spcPts val="2200"/>
              </a:lnSpc>
              <a:buNone/>
              <a:tabLst>
                <a:tab pos="0" algn="l"/>
              </a:tabLst>
              <a:defRPr lang="en-US" sz="2000" b="1" u="none" strike="noStrike">
                <a:solidFill>
                  <a:srgbClr val="FF3300"/>
                </a:solidFill>
                <a:effectLst/>
                <a:uFillTx/>
                <a:latin typeface="Arial"/>
                <a:ea typeface="Arial"/>
              </a:defRPr>
            </a:lvl1pPr>
          </a:lstStyle>
          <a:p>
            <a:pPr marL="384120" indent="-384120" algn="l">
              <a:lnSpc>
                <a:spcPts val="2200"/>
              </a:lnSpc>
              <a:buNone/>
              <a:tabLst>
                <a:tab pos="0" algn="l"/>
              </a:tabLst>
            </a:pPr>
            <a:r>
              <a:rPr lang="en-US" sz="2000" b="1" u="none" strike="noStrike">
                <a:solidFill>
                  <a:srgbClr val="FF3300"/>
                </a:solidFill>
                <a:effectLst/>
                <a:uFillTx/>
                <a:latin typeface="Arial"/>
                <a:ea typeface="Arial"/>
              </a:rPr>
              <a:t>Click to edit Master title style</a:t>
            </a:r>
            <a:endParaRPr lang="en-US" sz="2000" b="1" u="none" strike="noStrike">
              <a:solidFill>
                <a:srgbClr val="FF3300"/>
              </a:solidFill>
              <a:effectLst/>
              <a:uFillTx/>
              <a:latin typeface="Arial"/>
            </a:endParaRPr>
          </a:p>
        </p:txBody>
      </p:sp>
      <p:sp>
        <p:nvSpPr>
          <p:cNvPr id="56" name="PlaceHolder 2"/>
          <p:cNvSpPr>
            <a:spLocks noGrp="1"/>
          </p:cNvSpPr>
          <p:nvPr>
            <p:ph type="body"/>
          </p:nvPr>
        </p:nvSpPr>
        <p:spPr>
          <a:xfrm>
            <a:off x="1219320" y="914400"/>
            <a:ext cx="8305560" cy="5105160"/>
          </a:xfrm>
          <a:prstGeom prst="rect">
            <a:avLst/>
          </a:prstGeom>
          <a:noFill/>
          <a:ln w="0">
            <a:noFill/>
          </a:ln>
        </p:spPr>
        <p:txBody>
          <a:bodyPr lIns="45000" tIns="90000" rIns="45000" bIns="90000" anchor="t" vert="eaVert">
            <a:noAutofit/>
          </a:bodyPr>
          <a:lstStyle>
            <a:lvl1pPr marL="384120" indent="-384120" algn="just">
              <a:lnSpc>
                <a:spcPct val="120000"/>
              </a:lnSpc>
              <a:buNone/>
              <a:tabLst>
                <a:tab pos="0" algn="l"/>
              </a:tabLst>
              <a:defRPr lang="en-US" sz="2000" b="0" u="none" strike="noStrike">
                <a:solidFill>
                  <a:schemeClr val="dk1"/>
                </a:solidFill>
                <a:effectLst/>
                <a:uFillTx/>
                <a:latin typeface="Arial"/>
                <a:ea typeface="Arial"/>
              </a:defRPr>
            </a:lvl1pPr>
            <a:lvl2pPr marL="665640" indent="-279360" algn="just">
              <a:lnSpc>
                <a:spcPct val="100000"/>
              </a:lnSpc>
              <a:buNone/>
              <a:tabLst>
                <a:tab pos="0" algn="l"/>
              </a:tabLst>
              <a:defRPr lang="en-US" sz="2000" b="0" u="none" strike="noStrike">
                <a:solidFill>
                  <a:schemeClr val="dk1"/>
                </a:solidFill>
                <a:effectLst/>
                <a:uFillTx/>
                <a:latin typeface="Arial"/>
                <a:ea typeface="Arial"/>
              </a:defRPr>
            </a:lvl2pPr>
            <a:lvl3pPr marL="958680" indent="-291960" algn="just">
              <a:lnSpc>
                <a:spcPct val="100000"/>
              </a:lnSpc>
              <a:buNone/>
              <a:tabLst>
                <a:tab pos="0" algn="l"/>
              </a:tabLst>
              <a:defRPr lang="en-US" sz="2000" b="0" u="none" strike="noStrike">
                <a:solidFill>
                  <a:schemeClr val="dk1"/>
                </a:solidFill>
                <a:effectLst/>
                <a:uFillTx/>
                <a:latin typeface="Arial"/>
                <a:ea typeface="Arial"/>
              </a:defRPr>
            </a:lvl3pPr>
            <a:lvl4pPr lvl="3" algn="l">
              <a:lnSpc>
                <a:spcPct val="100000"/>
              </a:lnSpc>
              <a:buClr>
                <a:srgbClr val="00A8D6"/>
              </a:buClr>
              <a:buFont typeface="Symbol" charset="2"/>
              <a:buChar char=""/>
              <a:tabLst>
                <a:tab pos="0" algn="l"/>
              </a:tabLst>
              <a:defRPr lang="en-US" sz="1400" b="0" u="none" strike="noStrike">
                <a:solidFill>
                  <a:schemeClr val="dk1"/>
                </a:solidFill>
                <a:effectLst/>
                <a:uFillTx/>
                <a:latin typeface="Arial"/>
                <a:ea typeface="Arial"/>
              </a:defRPr>
            </a:lvl4pPr>
            <a:lvl5pPr lvl="4" algn="l">
              <a:lnSpc>
                <a:spcPct val="100000"/>
              </a:lnSpc>
              <a:buClr>
                <a:srgbClr val="00A8D6"/>
              </a:buClr>
              <a:buFont typeface="Symbol" charset="2"/>
              <a:buChar char=""/>
              <a:tabLst>
                <a:tab pos="0" algn="l"/>
              </a:tabLst>
              <a:defRPr lang="en-US" sz="1200" b="0" u="none" strike="noStrike">
                <a:solidFill>
                  <a:schemeClr val="dk1"/>
                </a:solidFill>
                <a:effectLst/>
                <a:uFillTx/>
                <a:latin typeface="Arial"/>
                <a:ea typeface="Arial"/>
              </a:defRPr>
            </a:lvl5pPr>
          </a:lstStyle>
          <a:p>
            <a:pPr marL="384120" indent="-384120" algn="just">
              <a:lnSpc>
                <a:spcPct val="120000"/>
              </a:lnSpc>
              <a:buNone/>
              <a:tabLst>
                <a:tab pos="0" algn="l"/>
              </a:tabLst>
            </a:pPr>
            <a:r>
              <a:rPr lang="en-US" sz="2000" b="0" u="none" strike="noStrike">
                <a:solidFill>
                  <a:schemeClr val="dk1"/>
                </a:solidFill>
                <a:effectLst/>
                <a:uFillTx/>
                <a:latin typeface="Arial"/>
                <a:ea typeface="Arial"/>
              </a:rPr>
              <a:t>Click to edit Master text styles</a:t>
            </a:r>
            <a:endParaRPr lang="en-US" sz="2000" b="0" u="none" strike="noStrike">
              <a:solidFill>
                <a:schemeClr val="dk1"/>
              </a:solidFill>
              <a:effectLst/>
              <a:uFillTx/>
              <a:latin typeface="Arial"/>
            </a:endParaRPr>
          </a:p>
          <a:p>
            <a:pPr marL="665640" indent="-279360" algn="just">
              <a:lnSpc>
                <a:spcPct val="100000"/>
              </a:lnSpc>
              <a:buNone/>
              <a:tabLst>
                <a:tab pos="0" algn="l"/>
              </a:tabLst>
            </a:pPr>
            <a:r>
              <a:rPr lang="en-US" sz="2000" b="0" u="none" strike="noStrike">
                <a:solidFill>
                  <a:schemeClr val="dk1"/>
                </a:solidFill>
                <a:effectLst/>
                <a:uFillTx/>
                <a:latin typeface="Arial"/>
                <a:ea typeface="Arial"/>
              </a:rPr>
              <a:t>Second level</a:t>
            </a:r>
            <a:endParaRPr lang="en-US" sz="2000" b="0" u="none" strike="noStrike">
              <a:solidFill>
                <a:schemeClr val="dk1"/>
              </a:solidFill>
              <a:effectLst/>
              <a:uFillTx/>
              <a:latin typeface="Arial"/>
            </a:endParaRPr>
          </a:p>
          <a:p>
            <a:pPr marL="958680" indent="-291960" algn="just">
              <a:lnSpc>
                <a:spcPct val="100000"/>
              </a:lnSpc>
              <a:buNone/>
              <a:tabLst>
                <a:tab pos="0" algn="l"/>
              </a:tabLst>
            </a:pPr>
            <a:r>
              <a:rPr lang="en-US" sz="2000" b="0" u="none" strike="noStrike">
                <a:solidFill>
                  <a:schemeClr val="dk1"/>
                </a:solidFill>
                <a:effectLst/>
                <a:uFillTx/>
                <a:latin typeface="Arial"/>
                <a:ea typeface="Arial"/>
              </a:rPr>
              <a:t>Third level</a:t>
            </a:r>
            <a:endParaRPr lang="en-US" sz="2000" b="0" u="none" strike="noStrike">
              <a:solidFill>
                <a:schemeClr val="dk1"/>
              </a:solidFill>
              <a:effectLst/>
              <a:uFillTx/>
              <a:latin typeface="Arial"/>
            </a:endParaRPr>
          </a:p>
          <a:p>
            <a:pPr marL="1243440" lvl="3" indent="-282600" algn="l">
              <a:lnSpc>
                <a:spcPct val="100000"/>
              </a:lnSpc>
              <a:buClr>
                <a:srgbClr val="00A8D6"/>
              </a:buClr>
              <a:buFont typeface="Symbol" charset="2"/>
              <a:buChar char=""/>
              <a:tabLst>
                <a:tab pos="0" algn="l"/>
              </a:tabLst>
            </a:pPr>
            <a:r>
              <a:rPr lang="en-US" sz="1400" b="0" u="none" strike="noStrike">
                <a:solidFill>
                  <a:schemeClr val="dk1"/>
                </a:solidFill>
                <a:effectLst/>
                <a:uFillTx/>
                <a:latin typeface="Arial"/>
                <a:ea typeface="Arial"/>
              </a:rPr>
              <a:t>Fourth level</a:t>
            </a:r>
            <a:endParaRPr lang="en-US" sz="1400" b="0" u="none" strike="noStrike">
              <a:solidFill>
                <a:schemeClr val="dk1"/>
              </a:solidFill>
              <a:effectLst/>
              <a:uFillTx/>
              <a:latin typeface="Arial"/>
            </a:endParaRPr>
          </a:p>
          <a:p>
            <a:pPr marL="1526040" lvl="4" indent="-281160" algn="l">
              <a:lnSpc>
                <a:spcPct val="100000"/>
              </a:lnSpc>
              <a:buClr>
                <a:srgbClr val="00A8D6"/>
              </a:buClr>
              <a:buFont typeface="Symbol" charset="2"/>
              <a:buChar char=""/>
              <a:tabLst>
                <a:tab pos="0" algn="l"/>
              </a:tabLst>
            </a:pPr>
            <a:r>
              <a:rPr lang="en-US" sz="1200" b="0" u="none" strike="noStrike">
                <a:solidFill>
                  <a:schemeClr val="dk1"/>
                </a:solidFill>
                <a:effectLst/>
                <a:uFillTx/>
                <a:latin typeface="Arial"/>
                <a:ea typeface="Arial"/>
              </a:rPr>
              <a:t>Fifth level</a:t>
            </a:r>
            <a:endParaRPr lang="en-US" sz="1200" b="0" u="none" strike="noStrike">
              <a:solidFill>
                <a:schemeClr val="dk1"/>
              </a:solidFill>
              <a:effectLst/>
              <a:uFillTx/>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solidFill>
          <a:schemeClr val="lt1"/>
        </a:solidFill>
      </p:bgPr>
    </p:bg>
    <p:spTree>
      <p:nvGrpSpPr>
        <p:cNvPr id="1" name=""/>
        <p:cNvGrpSpPr/>
        <p:nvPr/>
      </p:nvGrpSpPr>
      <p:grpSpPr>
        <a:xfrm>
          <a:off x="0" y="0"/>
          <a:ext cx="0" cy="0"/>
          <a:chOff x="0" y="0"/>
          <a:chExt cx="0" cy="0"/>
        </a:xfrm>
      </p:grpSpPr>
      <p:sp>
        <p:nvSpPr>
          <p:cNvPr id="57" name="Rectangle 4"/>
          <p:cNvSpPr/>
          <p:nvPr/>
        </p:nvSpPr>
        <p:spPr>
          <a:xfrm>
            <a:off x="0" y="6172200"/>
            <a:ext cx="9920880" cy="228240"/>
          </a:xfrm>
          <a:prstGeom prst="rect">
            <a:avLst/>
          </a:prstGeom>
          <a:solidFill>
            <a:srgbClr val="CCFFCC"/>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58" name="Rectangle 6"/>
          <p:cNvSpPr/>
          <p:nvPr/>
        </p:nvSpPr>
        <p:spPr>
          <a:xfrm>
            <a:off x="0" y="6400800"/>
            <a:ext cx="9905760" cy="456840"/>
          </a:xfrm>
          <a:prstGeom prst="rect">
            <a:avLst/>
          </a:prstGeom>
          <a:solidFill>
            <a:srgbClr val="969696"/>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59" name="Line 7"/>
          <p:cNvSpPr/>
          <p:nvPr/>
        </p:nvSpPr>
        <p:spPr>
          <a:xfrm>
            <a:off x="0" y="6172200"/>
            <a:ext cx="12952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60" name="Line 8"/>
          <p:cNvSpPr/>
          <p:nvPr/>
        </p:nvSpPr>
        <p:spPr>
          <a:xfrm>
            <a:off x="838080" y="6172200"/>
            <a:ext cx="90676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61" name="Line 12"/>
          <p:cNvSpPr/>
          <p:nvPr/>
        </p:nvSpPr>
        <p:spPr>
          <a:xfrm>
            <a:off x="0" y="6400800"/>
            <a:ext cx="9905760" cy="360"/>
          </a:xfrm>
          <a:prstGeom prst="line">
            <a:avLst/>
          </a:prstGeom>
          <a:ln w="9525">
            <a:solidFill>
              <a:srgbClr val="FF0000"/>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62" name="Line 67"/>
          <p:cNvSpPr/>
          <p:nvPr/>
        </p:nvSpPr>
        <p:spPr>
          <a:xfrm flipV="1">
            <a:off x="1981080" y="5943600"/>
            <a:ext cx="360" cy="228600"/>
          </a:xfrm>
          <a:prstGeom prst="line">
            <a:avLst/>
          </a:prstGeom>
          <a:ln w="9525">
            <a:noFill/>
          </a:ln>
        </p:spPr>
        <p:style>
          <a:lnRef idx="0"/>
          <a:fillRef idx="0"/>
          <a:effectRef idx="0"/>
          <a:fontRef idx="minor"/>
        </p:style>
        <p:txBody>
          <a:bodyPr lIns="90000" tIns="45000" rIns="90000" bIns="45000" anchor="ctr">
            <a:noAutofit/>
          </a:bodyPr>
          <a:p>
            <a:endParaRPr lang="en-US" sz="1400" b="0" u="none" strike="noStrike">
              <a:solidFill>
                <a:srgbClr val="000000"/>
              </a:solidFill>
              <a:effectLst/>
              <a:uFillTx/>
              <a:latin typeface="Arial"/>
            </a:endParaRPr>
          </a:p>
        </p:txBody>
      </p:sp>
      <p:sp>
        <p:nvSpPr>
          <p:cNvPr id="63" name="Line 159"/>
          <p:cNvSpPr/>
          <p:nvPr/>
        </p:nvSpPr>
        <p:spPr>
          <a:xfrm>
            <a:off x="0" y="723600"/>
            <a:ext cx="9905760" cy="360"/>
          </a:xfrm>
          <a:prstGeom prst="line">
            <a:avLst/>
          </a:prstGeom>
          <a:ln w="12700">
            <a:solidFill>
              <a:srgbClr val="FF66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64" name="Line 228"/>
          <p:cNvSpPr/>
          <p:nvPr/>
        </p:nvSpPr>
        <p:spPr>
          <a:xfrm>
            <a:off x="0" y="642600"/>
            <a:ext cx="9875520" cy="360"/>
          </a:xfrm>
          <a:prstGeom prst="line">
            <a:avLst/>
          </a:prstGeom>
          <a:ln w="38100">
            <a:solidFill>
              <a:srgbClr val="0099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65" name="Text Box 234"/>
          <p:cNvSpPr/>
          <p:nvPr/>
        </p:nvSpPr>
        <p:spPr>
          <a:xfrm>
            <a:off x="4495680" y="6553080"/>
            <a:ext cx="456840" cy="118800"/>
          </a:xfrm>
          <a:prstGeom prst="rect">
            <a:avLst/>
          </a:prstGeom>
          <a:noFill/>
          <a:ln w="9525">
            <a:noFill/>
          </a:ln>
        </p:spPr>
        <p:style>
          <a:lnRef idx="0"/>
          <a:fillRef idx="0"/>
          <a:effectRef idx="0"/>
          <a:fontRef idx="minor"/>
        </p:style>
        <p:txBody>
          <a:bodyPr wrap="none" lIns="0" tIns="0" rIns="0" bIns="0" anchor="t">
            <a:noAutofit/>
          </a:bodyPr>
          <a:p>
            <a:pPr>
              <a:lnSpc>
                <a:spcPct val="100000"/>
              </a:lnSpc>
            </a:pPr>
            <a:r>
              <a:rPr lang="de-DE" sz="1300" b="1" u="none" strike="noStrike">
                <a:solidFill>
                  <a:srgbClr val="800000"/>
                </a:solidFill>
                <a:effectLst/>
                <a:uFillTx/>
                <a:latin typeface="Arial"/>
                <a:ea typeface="Arial"/>
              </a:rPr>
              <a:t>S</a:t>
            </a:r>
            <a:r>
              <a:rPr lang="en-GB" sz="1300" b="1" u="none" strike="noStrike">
                <a:solidFill>
                  <a:srgbClr val="800000"/>
                </a:solidFill>
                <a:effectLst/>
                <a:uFillTx/>
                <a:latin typeface="Arial"/>
                <a:ea typeface="Arial"/>
              </a:rPr>
              <a:t>lide</a:t>
            </a:r>
            <a:r>
              <a:rPr lang="de-DE" sz="1300" b="1" u="none" strike="noStrike">
                <a:solidFill>
                  <a:srgbClr val="800000"/>
                </a:solidFill>
                <a:effectLst/>
                <a:uFillTx/>
                <a:latin typeface="Arial"/>
                <a:ea typeface="Arial"/>
              </a:rPr>
              <a:t> </a:t>
            </a:r>
            <a:r>
              <a:rPr lang="en-GB" sz="1300" b="1" u="none" strike="noStrike">
                <a:solidFill>
                  <a:srgbClr val="800000"/>
                </a:solidFill>
                <a:effectLst/>
                <a:uFillTx/>
                <a:latin typeface="Arial"/>
                <a:ea typeface="Arial"/>
              </a:rPr>
              <a:t> </a:t>
            </a:r>
            <a:fld id="{BDD86A79-DC09-4F3E-A6FD-EBFA5995FBCB}" type="slidenum">
              <a:rPr lang="en-GB" sz="1300" b="1" u="none" strike="noStrike">
                <a:solidFill>
                  <a:srgbClr val="800000"/>
                </a:solidFill>
                <a:effectLst/>
                <a:uFillTx/>
                <a:latin typeface="Arial"/>
                <a:ea typeface="Arial"/>
              </a:rPr>
              <a:t>&lt;number&gt;</a:t>
            </a:fld>
            <a:endParaRPr lang="vi-VN" sz="1300" b="0" u="none" strike="noStrike">
              <a:solidFill>
                <a:srgbClr val="000000"/>
              </a:solidFill>
              <a:effectLst/>
              <a:uFillTx/>
              <a:latin typeface="Arial"/>
            </a:endParaRPr>
          </a:p>
        </p:txBody>
      </p:sp>
      <p:sp>
        <p:nvSpPr>
          <p:cNvPr id="66" name="Text Box 237"/>
          <p:cNvSpPr/>
          <p:nvPr/>
        </p:nvSpPr>
        <p:spPr>
          <a:xfrm>
            <a:off x="8801280" y="6211800"/>
            <a:ext cx="761760" cy="137880"/>
          </a:xfrm>
          <a:prstGeom prst="rect">
            <a:avLst/>
          </a:prstGeom>
          <a:noFill/>
          <a:ln w="9525">
            <a:noFill/>
          </a:ln>
        </p:spPr>
        <p:style>
          <a:lnRef idx="0"/>
          <a:fillRef idx="0"/>
          <a:effectRef idx="0"/>
          <a:fontRef idx="minor"/>
        </p:style>
        <p:txBody>
          <a:bodyPr wrap="none" lIns="90000" tIns="0" rIns="0" bIns="0" anchor="t">
            <a:noAutofit/>
          </a:bodyPr>
          <a:p>
            <a:pPr>
              <a:lnSpc>
                <a:spcPct val="100000"/>
              </a:lnSpc>
            </a:pPr>
            <a:fld id="{6D83C372-5F52-49CD-BCF9-42C95C7D46C9}" type="datetime1">
              <a:rPr lang="en-GB" sz="1200" b="0" u="none" strike="noStrike">
                <a:solidFill>
                  <a:srgbClr val="008A00"/>
                </a:solidFill>
                <a:effectLst/>
                <a:uFillTx/>
                <a:latin typeface="Arial"/>
                <a:ea typeface="Arial"/>
              </a:rPr>
              <a:t>17/08/2026</a:t>
            </a:fld>
            <a:endParaRPr lang="vi-VN" sz="1200" b="0" u="none" strike="noStrike">
              <a:solidFill>
                <a:srgbClr val="000000"/>
              </a:solidFill>
              <a:effectLst/>
              <a:uFillTx/>
              <a:latin typeface="Arial"/>
            </a:endParaRPr>
          </a:p>
        </p:txBody>
      </p:sp>
      <p:pic>
        <p:nvPicPr>
          <p:cNvPr id="67" name="Picture 75" descr="gearanm[1].gif"/>
          <p:cNvPicPr/>
          <p:nvPr/>
        </p:nvPicPr>
        <p:blipFill>
          <a:blip r:embed="rId2"/>
          <a:stretch/>
        </p:blipFill>
        <p:spPr>
          <a:xfrm>
            <a:off x="9220320" y="0"/>
            <a:ext cx="685440" cy="623160"/>
          </a:xfrm>
          <a:prstGeom prst="rect">
            <a:avLst/>
          </a:prstGeom>
          <a:noFill/>
          <a:ln w="0">
            <a:noFill/>
          </a:ln>
        </p:spPr>
      </p:pic>
      <p:sp>
        <p:nvSpPr>
          <p:cNvPr id="68" name="Rectangle 21"/>
          <p:cNvSpPr/>
          <p:nvPr/>
        </p:nvSpPr>
        <p:spPr>
          <a:xfrm>
            <a:off x="9385200" y="659124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69" name="Rectangle 22"/>
          <p:cNvSpPr/>
          <p:nvPr/>
        </p:nvSpPr>
        <p:spPr>
          <a:xfrm>
            <a:off x="8872560" y="653256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T</a:t>
            </a:r>
            <a:endParaRPr lang="vi-VN" sz="1400" b="0" u="none" strike="noStrike">
              <a:solidFill>
                <a:srgbClr val="000000"/>
              </a:solidFill>
              <a:effectLst/>
              <a:uFillTx/>
              <a:latin typeface="Arial"/>
            </a:endParaRPr>
          </a:p>
        </p:txBody>
      </p:sp>
      <p:sp>
        <p:nvSpPr>
          <p:cNvPr id="70" name="Rectangle 23"/>
          <p:cNvSpPr/>
          <p:nvPr/>
        </p:nvSpPr>
        <p:spPr>
          <a:xfrm>
            <a:off x="8591400" y="653256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E</a:t>
            </a:r>
            <a:endParaRPr lang="vi-VN" sz="1400" b="0" u="none" strike="noStrike">
              <a:solidFill>
                <a:srgbClr val="000000"/>
              </a:solidFill>
              <a:effectLst/>
              <a:uFillTx/>
              <a:latin typeface="Arial"/>
            </a:endParaRPr>
          </a:p>
        </p:txBody>
      </p:sp>
      <p:sp>
        <p:nvSpPr>
          <p:cNvPr id="71" name="Rectangle 24"/>
          <p:cNvSpPr/>
          <p:nvPr/>
        </p:nvSpPr>
        <p:spPr>
          <a:xfrm>
            <a:off x="8305920" y="653256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N</a:t>
            </a:r>
            <a:endParaRPr lang="vi-VN" sz="1400" b="0" u="none" strike="noStrike">
              <a:solidFill>
                <a:srgbClr val="000000"/>
              </a:solidFill>
              <a:effectLst/>
              <a:uFillTx/>
              <a:latin typeface="Arial"/>
            </a:endParaRPr>
          </a:p>
        </p:txBody>
      </p:sp>
      <p:sp>
        <p:nvSpPr>
          <p:cNvPr id="72" name="Rectangle 25"/>
          <p:cNvSpPr/>
          <p:nvPr/>
        </p:nvSpPr>
        <p:spPr>
          <a:xfrm>
            <a:off x="8001000" y="653256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U</a:t>
            </a:r>
            <a:endParaRPr lang="vi-VN" sz="1400" b="0" u="none" strike="noStrike">
              <a:solidFill>
                <a:srgbClr val="000000"/>
              </a:solidFill>
              <a:effectLst/>
              <a:uFillTx/>
              <a:latin typeface="Arial"/>
            </a:endParaRPr>
          </a:p>
        </p:txBody>
      </p:sp>
      <p:sp>
        <p:nvSpPr>
          <p:cNvPr id="73" name="Rectangle 26"/>
          <p:cNvSpPr/>
          <p:nvPr/>
        </p:nvSpPr>
        <p:spPr>
          <a:xfrm>
            <a:off x="7556400" y="659124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74" name="Rectangle 25"/>
          <p:cNvSpPr/>
          <p:nvPr/>
        </p:nvSpPr>
        <p:spPr>
          <a:xfrm>
            <a:off x="9144000" y="652788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pic>
        <p:nvPicPr>
          <p:cNvPr id="75" name="Picture 31" descr="Logo_TiengViet.jpg"/>
          <p:cNvPicPr/>
          <p:nvPr/>
        </p:nvPicPr>
        <p:blipFill>
          <a:blip r:embed="rId3"/>
          <a:stretch/>
        </p:blipFill>
        <p:spPr>
          <a:xfrm>
            <a:off x="0" y="0"/>
            <a:ext cx="533160" cy="609120"/>
          </a:xfrm>
          <a:prstGeom prst="rect">
            <a:avLst/>
          </a:prstGeom>
          <a:noFill/>
          <a:ln cap="sq" w="0">
            <a:solidFill>
              <a:srgbClr val="FFFFFF"/>
            </a:solidFill>
          </a:ln>
          <a:effectLst>
            <a:outerShdw algn="tl" blurRad="50760" dir="2700000" dist="37674" rotWithShape="0">
              <a:srgbClr val="000000">
                <a:alpha val="43000"/>
              </a:srgbClr>
            </a:outerShdw>
          </a:effectLst>
        </p:spPr>
      </p:pic>
      <p:sp>
        <p:nvSpPr>
          <p:cNvPr id="76" name="Rectangle 21"/>
          <p:cNvSpPr/>
          <p:nvPr/>
        </p:nvSpPr>
        <p:spPr>
          <a:xfrm>
            <a:off x="1867680" y="659520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77" name="Rectangle 22"/>
          <p:cNvSpPr/>
          <p:nvPr/>
        </p:nvSpPr>
        <p:spPr>
          <a:xfrm>
            <a:off x="1355040" y="653652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C</a:t>
            </a:r>
            <a:endParaRPr lang="vi-VN" sz="1400" b="0" u="none" strike="noStrike">
              <a:solidFill>
                <a:srgbClr val="000000"/>
              </a:solidFill>
              <a:effectLst/>
              <a:uFillTx/>
              <a:latin typeface="Arial"/>
            </a:endParaRPr>
          </a:p>
        </p:txBody>
      </p:sp>
      <p:sp>
        <p:nvSpPr>
          <p:cNvPr id="78" name="Rectangle 23"/>
          <p:cNvSpPr/>
          <p:nvPr/>
        </p:nvSpPr>
        <p:spPr>
          <a:xfrm>
            <a:off x="1073880" y="653652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L</a:t>
            </a:r>
            <a:endParaRPr lang="vi-VN" sz="1400" b="0" u="none" strike="noStrike">
              <a:solidFill>
                <a:srgbClr val="000000"/>
              </a:solidFill>
              <a:effectLst/>
              <a:uFillTx/>
              <a:latin typeface="Arial"/>
            </a:endParaRPr>
          </a:p>
        </p:txBody>
      </p:sp>
      <p:sp>
        <p:nvSpPr>
          <p:cNvPr id="79" name="Rectangle 24"/>
          <p:cNvSpPr/>
          <p:nvPr/>
        </p:nvSpPr>
        <p:spPr>
          <a:xfrm>
            <a:off x="788040" y="653652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Q</a:t>
            </a:r>
            <a:endParaRPr lang="vi-VN" sz="1400" b="0" u="none" strike="noStrike">
              <a:solidFill>
                <a:srgbClr val="000000"/>
              </a:solidFill>
              <a:effectLst/>
              <a:uFillTx/>
              <a:latin typeface="Arial"/>
            </a:endParaRPr>
          </a:p>
        </p:txBody>
      </p:sp>
      <p:sp>
        <p:nvSpPr>
          <p:cNvPr id="80" name="Rectangle 25"/>
          <p:cNvSpPr/>
          <p:nvPr/>
        </p:nvSpPr>
        <p:spPr>
          <a:xfrm>
            <a:off x="483480" y="653652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P</a:t>
            </a:r>
            <a:endParaRPr lang="vi-VN" sz="1400" b="0" u="none" strike="noStrike">
              <a:solidFill>
                <a:srgbClr val="000000"/>
              </a:solidFill>
              <a:effectLst/>
              <a:uFillTx/>
              <a:latin typeface="Arial"/>
            </a:endParaRPr>
          </a:p>
        </p:txBody>
      </p:sp>
      <p:sp>
        <p:nvSpPr>
          <p:cNvPr id="81" name="Rectangle 26"/>
          <p:cNvSpPr/>
          <p:nvPr/>
        </p:nvSpPr>
        <p:spPr>
          <a:xfrm>
            <a:off x="38880" y="659520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82" name="Rectangle 25"/>
          <p:cNvSpPr/>
          <p:nvPr/>
        </p:nvSpPr>
        <p:spPr>
          <a:xfrm>
            <a:off x="1626480" y="653184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sp>
        <p:nvSpPr>
          <p:cNvPr id="83" name="PlaceHolder 1"/>
          <p:cNvSpPr>
            <a:spLocks noGrp="1"/>
          </p:cNvSpPr>
          <p:nvPr>
            <p:ph type="title"/>
          </p:nvPr>
        </p:nvSpPr>
        <p:spPr>
          <a:xfrm>
            <a:off x="7448400" y="241200"/>
            <a:ext cx="2076120" cy="5778000"/>
          </a:xfrm>
          <a:prstGeom prst="rect">
            <a:avLst/>
          </a:prstGeom>
          <a:noFill/>
          <a:ln w="0">
            <a:noFill/>
          </a:ln>
        </p:spPr>
        <p:txBody>
          <a:bodyPr lIns="45000" tIns="90000" rIns="45000" bIns="90000" anchor="t" vert="eaVert">
            <a:noAutofit/>
          </a:bodyPr>
          <a:lstStyle>
            <a:lvl1pPr marL="384120" indent="-384120" algn="l">
              <a:lnSpc>
                <a:spcPts val="2200"/>
              </a:lnSpc>
              <a:buNone/>
              <a:tabLst>
                <a:tab pos="0" algn="l"/>
              </a:tabLst>
              <a:defRPr lang="en-US" sz="2000" b="1" u="none" strike="noStrike">
                <a:solidFill>
                  <a:srgbClr val="FF3300"/>
                </a:solidFill>
                <a:effectLst/>
                <a:uFillTx/>
                <a:latin typeface="Arial"/>
                <a:ea typeface="Arial"/>
              </a:defRPr>
            </a:lvl1pPr>
          </a:lstStyle>
          <a:p>
            <a:pPr marL="384120" indent="-384120" algn="l">
              <a:lnSpc>
                <a:spcPts val="2200"/>
              </a:lnSpc>
              <a:buNone/>
              <a:tabLst>
                <a:tab pos="0" algn="l"/>
              </a:tabLst>
            </a:pPr>
            <a:r>
              <a:rPr lang="en-US" sz="2000" b="1" u="none" strike="noStrike">
                <a:solidFill>
                  <a:srgbClr val="FF3300"/>
                </a:solidFill>
                <a:effectLst/>
                <a:uFillTx/>
                <a:latin typeface="Arial"/>
                <a:ea typeface="Arial"/>
              </a:rPr>
              <a:t>Click to edit Master title style</a:t>
            </a:r>
            <a:endParaRPr lang="en-US" sz="2000" b="1" u="none" strike="noStrike">
              <a:solidFill>
                <a:srgbClr val="FF3300"/>
              </a:solidFill>
              <a:effectLst/>
              <a:uFillTx/>
              <a:latin typeface="Arial"/>
            </a:endParaRPr>
          </a:p>
        </p:txBody>
      </p:sp>
      <p:sp>
        <p:nvSpPr>
          <p:cNvPr id="84" name="PlaceHolder 2"/>
          <p:cNvSpPr>
            <a:spLocks noGrp="1"/>
          </p:cNvSpPr>
          <p:nvPr>
            <p:ph type="body"/>
          </p:nvPr>
        </p:nvSpPr>
        <p:spPr>
          <a:xfrm>
            <a:off x="1219320" y="241200"/>
            <a:ext cx="6076440" cy="5778000"/>
          </a:xfrm>
          <a:prstGeom prst="rect">
            <a:avLst/>
          </a:prstGeom>
          <a:noFill/>
          <a:ln w="0">
            <a:noFill/>
          </a:ln>
        </p:spPr>
        <p:txBody>
          <a:bodyPr lIns="45000" tIns="90000" rIns="45000" bIns="90000" anchor="t" vert="eaVert">
            <a:noAutofit/>
          </a:bodyPr>
          <a:lstStyle>
            <a:lvl1pPr marL="384120" indent="-384120" algn="just">
              <a:lnSpc>
                <a:spcPct val="120000"/>
              </a:lnSpc>
              <a:buNone/>
              <a:tabLst>
                <a:tab pos="0" algn="l"/>
              </a:tabLst>
              <a:defRPr lang="en-US" sz="2000" b="0" u="none" strike="noStrike">
                <a:solidFill>
                  <a:schemeClr val="dk1"/>
                </a:solidFill>
                <a:effectLst/>
                <a:uFillTx/>
                <a:latin typeface="Arial"/>
                <a:ea typeface="Arial"/>
              </a:defRPr>
            </a:lvl1pPr>
            <a:lvl2pPr marL="665640" indent="-279360" algn="just">
              <a:lnSpc>
                <a:spcPct val="100000"/>
              </a:lnSpc>
              <a:buNone/>
              <a:tabLst>
                <a:tab pos="0" algn="l"/>
              </a:tabLst>
              <a:defRPr lang="en-US" sz="2000" b="0" u="none" strike="noStrike">
                <a:solidFill>
                  <a:schemeClr val="dk1"/>
                </a:solidFill>
                <a:effectLst/>
                <a:uFillTx/>
                <a:latin typeface="Arial"/>
                <a:ea typeface="Arial"/>
              </a:defRPr>
            </a:lvl2pPr>
            <a:lvl3pPr marL="958680" indent="-291960" algn="just">
              <a:lnSpc>
                <a:spcPct val="100000"/>
              </a:lnSpc>
              <a:buNone/>
              <a:tabLst>
                <a:tab pos="0" algn="l"/>
              </a:tabLst>
              <a:defRPr lang="en-US" sz="2000" b="0" u="none" strike="noStrike">
                <a:solidFill>
                  <a:schemeClr val="dk1"/>
                </a:solidFill>
                <a:effectLst/>
                <a:uFillTx/>
                <a:latin typeface="Arial"/>
                <a:ea typeface="Arial"/>
              </a:defRPr>
            </a:lvl3pPr>
            <a:lvl4pPr lvl="3" algn="l">
              <a:lnSpc>
                <a:spcPct val="100000"/>
              </a:lnSpc>
              <a:buClr>
                <a:srgbClr val="00A8D6"/>
              </a:buClr>
              <a:buFont typeface="Symbol" charset="2"/>
              <a:buChar char=""/>
              <a:tabLst>
                <a:tab pos="0" algn="l"/>
              </a:tabLst>
              <a:defRPr lang="en-US" sz="1400" b="0" u="none" strike="noStrike">
                <a:solidFill>
                  <a:schemeClr val="dk1"/>
                </a:solidFill>
                <a:effectLst/>
                <a:uFillTx/>
                <a:latin typeface="Arial"/>
                <a:ea typeface="Arial"/>
              </a:defRPr>
            </a:lvl4pPr>
            <a:lvl5pPr lvl="4" algn="l">
              <a:lnSpc>
                <a:spcPct val="100000"/>
              </a:lnSpc>
              <a:buClr>
                <a:srgbClr val="00A8D6"/>
              </a:buClr>
              <a:buFont typeface="Symbol" charset="2"/>
              <a:buChar char=""/>
              <a:tabLst>
                <a:tab pos="0" algn="l"/>
              </a:tabLst>
              <a:defRPr lang="en-US" sz="1200" b="0" u="none" strike="noStrike">
                <a:solidFill>
                  <a:schemeClr val="dk1"/>
                </a:solidFill>
                <a:effectLst/>
                <a:uFillTx/>
                <a:latin typeface="Arial"/>
                <a:ea typeface="Arial"/>
              </a:defRPr>
            </a:lvl5pPr>
          </a:lstStyle>
          <a:p>
            <a:pPr marL="384120" indent="-384120" algn="just">
              <a:lnSpc>
                <a:spcPct val="120000"/>
              </a:lnSpc>
              <a:buNone/>
              <a:tabLst>
                <a:tab pos="0" algn="l"/>
              </a:tabLst>
            </a:pPr>
            <a:r>
              <a:rPr lang="en-US" sz="2000" b="0" u="none" strike="noStrike">
                <a:solidFill>
                  <a:schemeClr val="dk1"/>
                </a:solidFill>
                <a:effectLst/>
                <a:uFillTx/>
                <a:latin typeface="Arial"/>
                <a:ea typeface="Arial"/>
              </a:rPr>
              <a:t>Click to edit Master text styles</a:t>
            </a:r>
            <a:endParaRPr lang="en-US" sz="2000" b="0" u="none" strike="noStrike">
              <a:solidFill>
                <a:schemeClr val="dk1"/>
              </a:solidFill>
              <a:effectLst/>
              <a:uFillTx/>
              <a:latin typeface="Arial"/>
            </a:endParaRPr>
          </a:p>
          <a:p>
            <a:pPr marL="665640" indent="-279360" algn="just">
              <a:lnSpc>
                <a:spcPct val="100000"/>
              </a:lnSpc>
              <a:buNone/>
              <a:tabLst>
                <a:tab pos="0" algn="l"/>
              </a:tabLst>
            </a:pPr>
            <a:r>
              <a:rPr lang="en-US" sz="2000" b="0" u="none" strike="noStrike">
                <a:solidFill>
                  <a:schemeClr val="dk1"/>
                </a:solidFill>
                <a:effectLst/>
                <a:uFillTx/>
                <a:latin typeface="Arial"/>
                <a:ea typeface="Arial"/>
              </a:rPr>
              <a:t>Second level</a:t>
            </a:r>
            <a:endParaRPr lang="en-US" sz="2000" b="0" u="none" strike="noStrike">
              <a:solidFill>
                <a:schemeClr val="dk1"/>
              </a:solidFill>
              <a:effectLst/>
              <a:uFillTx/>
              <a:latin typeface="Arial"/>
            </a:endParaRPr>
          </a:p>
          <a:p>
            <a:pPr marL="958680" indent="-291960" algn="just">
              <a:lnSpc>
                <a:spcPct val="100000"/>
              </a:lnSpc>
              <a:buNone/>
              <a:tabLst>
                <a:tab pos="0" algn="l"/>
              </a:tabLst>
            </a:pPr>
            <a:r>
              <a:rPr lang="en-US" sz="2000" b="0" u="none" strike="noStrike">
                <a:solidFill>
                  <a:schemeClr val="dk1"/>
                </a:solidFill>
                <a:effectLst/>
                <a:uFillTx/>
                <a:latin typeface="Arial"/>
                <a:ea typeface="Arial"/>
              </a:rPr>
              <a:t>Third level</a:t>
            </a:r>
            <a:endParaRPr lang="en-US" sz="2000" b="0" u="none" strike="noStrike">
              <a:solidFill>
                <a:schemeClr val="dk1"/>
              </a:solidFill>
              <a:effectLst/>
              <a:uFillTx/>
              <a:latin typeface="Arial"/>
            </a:endParaRPr>
          </a:p>
          <a:p>
            <a:pPr marL="1243440" lvl="3" indent="-282600" algn="l">
              <a:lnSpc>
                <a:spcPct val="100000"/>
              </a:lnSpc>
              <a:buClr>
                <a:srgbClr val="00A8D6"/>
              </a:buClr>
              <a:buFont typeface="Symbol" charset="2"/>
              <a:buChar char=""/>
              <a:tabLst>
                <a:tab pos="0" algn="l"/>
              </a:tabLst>
            </a:pPr>
            <a:r>
              <a:rPr lang="en-US" sz="1400" b="0" u="none" strike="noStrike">
                <a:solidFill>
                  <a:schemeClr val="dk1"/>
                </a:solidFill>
                <a:effectLst/>
                <a:uFillTx/>
                <a:latin typeface="Arial"/>
                <a:ea typeface="Arial"/>
              </a:rPr>
              <a:t>Fourth level</a:t>
            </a:r>
            <a:endParaRPr lang="en-US" sz="1400" b="0" u="none" strike="noStrike">
              <a:solidFill>
                <a:schemeClr val="dk1"/>
              </a:solidFill>
              <a:effectLst/>
              <a:uFillTx/>
              <a:latin typeface="Arial"/>
            </a:endParaRPr>
          </a:p>
          <a:p>
            <a:pPr marL="1526040" lvl="4" indent="-281160" algn="l">
              <a:lnSpc>
                <a:spcPct val="100000"/>
              </a:lnSpc>
              <a:buClr>
                <a:srgbClr val="00A8D6"/>
              </a:buClr>
              <a:buFont typeface="Symbol" charset="2"/>
              <a:buChar char=""/>
              <a:tabLst>
                <a:tab pos="0" algn="l"/>
              </a:tabLst>
            </a:pPr>
            <a:r>
              <a:rPr lang="en-US" sz="1200" b="0" u="none" strike="noStrike">
                <a:solidFill>
                  <a:schemeClr val="dk1"/>
                </a:solidFill>
                <a:effectLst/>
                <a:uFillTx/>
                <a:latin typeface="Arial"/>
                <a:ea typeface="Arial"/>
              </a:rPr>
              <a:t>Fifth level</a:t>
            </a:r>
            <a:endParaRPr lang="en-US" sz="1200" b="0" u="none" strike="noStrike">
              <a:solidFill>
                <a:schemeClr val="dk1"/>
              </a:solidFill>
              <a:effectLst/>
              <a:uFillTx/>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solidFill>
          <a:schemeClr val="lt1"/>
        </a:solidFill>
      </p:bgPr>
    </p:bg>
    <p:spTree>
      <p:nvGrpSpPr>
        <p:cNvPr id="1" name=""/>
        <p:cNvGrpSpPr/>
        <p:nvPr/>
      </p:nvGrpSpPr>
      <p:grpSpPr>
        <a:xfrm>
          <a:off x="0" y="0"/>
          <a:ext cx="0" cy="0"/>
          <a:chOff x="0" y="0"/>
          <a:chExt cx="0" cy="0"/>
        </a:xfrm>
      </p:grpSpPr>
      <p:sp>
        <p:nvSpPr>
          <p:cNvPr id="85" name="Rectangle 4"/>
          <p:cNvSpPr/>
          <p:nvPr/>
        </p:nvSpPr>
        <p:spPr>
          <a:xfrm>
            <a:off x="0" y="6172200"/>
            <a:ext cx="9920880" cy="228240"/>
          </a:xfrm>
          <a:prstGeom prst="rect">
            <a:avLst/>
          </a:prstGeom>
          <a:solidFill>
            <a:srgbClr val="CCFFCC"/>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86" name="Rectangle 6"/>
          <p:cNvSpPr/>
          <p:nvPr/>
        </p:nvSpPr>
        <p:spPr>
          <a:xfrm>
            <a:off x="0" y="6400800"/>
            <a:ext cx="9905760" cy="456840"/>
          </a:xfrm>
          <a:prstGeom prst="rect">
            <a:avLst/>
          </a:prstGeom>
          <a:solidFill>
            <a:srgbClr val="969696"/>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87" name="Line 7"/>
          <p:cNvSpPr/>
          <p:nvPr/>
        </p:nvSpPr>
        <p:spPr>
          <a:xfrm>
            <a:off x="0" y="6172200"/>
            <a:ext cx="12952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88" name="Line 8"/>
          <p:cNvSpPr/>
          <p:nvPr/>
        </p:nvSpPr>
        <p:spPr>
          <a:xfrm>
            <a:off x="838080" y="6172200"/>
            <a:ext cx="90676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89" name="Line 12"/>
          <p:cNvSpPr/>
          <p:nvPr/>
        </p:nvSpPr>
        <p:spPr>
          <a:xfrm>
            <a:off x="0" y="6400800"/>
            <a:ext cx="9905760" cy="360"/>
          </a:xfrm>
          <a:prstGeom prst="line">
            <a:avLst/>
          </a:prstGeom>
          <a:ln w="9525">
            <a:solidFill>
              <a:srgbClr val="FF0000"/>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90" name="Line 67"/>
          <p:cNvSpPr/>
          <p:nvPr/>
        </p:nvSpPr>
        <p:spPr>
          <a:xfrm flipV="1">
            <a:off x="1981080" y="5943600"/>
            <a:ext cx="360" cy="228600"/>
          </a:xfrm>
          <a:prstGeom prst="line">
            <a:avLst/>
          </a:prstGeom>
          <a:ln w="9525">
            <a:noFill/>
          </a:ln>
        </p:spPr>
        <p:style>
          <a:lnRef idx="0"/>
          <a:fillRef idx="0"/>
          <a:effectRef idx="0"/>
          <a:fontRef idx="minor"/>
        </p:style>
        <p:txBody>
          <a:bodyPr lIns="90000" tIns="45000" rIns="90000" bIns="45000" anchor="ctr">
            <a:noAutofit/>
          </a:bodyPr>
          <a:p>
            <a:endParaRPr lang="en-US" sz="1400" b="0" u="none" strike="noStrike">
              <a:solidFill>
                <a:srgbClr val="000000"/>
              </a:solidFill>
              <a:effectLst/>
              <a:uFillTx/>
              <a:latin typeface="Arial"/>
            </a:endParaRPr>
          </a:p>
        </p:txBody>
      </p:sp>
      <p:sp>
        <p:nvSpPr>
          <p:cNvPr id="91" name="Line 159"/>
          <p:cNvSpPr/>
          <p:nvPr/>
        </p:nvSpPr>
        <p:spPr>
          <a:xfrm>
            <a:off x="0" y="723600"/>
            <a:ext cx="9905760" cy="360"/>
          </a:xfrm>
          <a:prstGeom prst="line">
            <a:avLst/>
          </a:prstGeom>
          <a:ln w="12700">
            <a:solidFill>
              <a:srgbClr val="FF66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92" name="Line 228"/>
          <p:cNvSpPr/>
          <p:nvPr/>
        </p:nvSpPr>
        <p:spPr>
          <a:xfrm>
            <a:off x="0" y="642600"/>
            <a:ext cx="9875520" cy="360"/>
          </a:xfrm>
          <a:prstGeom prst="line">
            <a:avLst/>
          </a:prstGeom>
          <a:ln w="38100">
            <a:solidFill>
              <a:srgbClr val="0099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93" name="Text Box 234"/>
          <p:cNvSpPr/>
          <p:nvPr/>
        </p:nvSpPr>
        <p:spPr>
          <a:xfrm>
            <a:off x="4495680" y="6553080"/>
            <a:ext cx="456840" cy="118800"/>
          </a:xfrm>
          <a:prstGeom prst="rect">
            <a:avLst/>
          </a:prstGeom>
          <a:noFill/>
          <a:ln w="9525">
            <a:noFill/>
          </a:ln>
        </p:spPr>
        <p:style>
          <a:lnRef idx="0"/>
          <a:fillRef idx="0"/>
          <a:effectRef idx="0"/>
          <a:fontRef idx="minor"/>
        </p:style>
        <p:txBody>
          <a:bodyPr wrap="none" lIns="0" tIns="0" rIns="0" bIns="0" anchor="t">
            <a:noAutofit/>
          </a:bodyPr>
          <a:p>
            <a:pPr>
              <a:lnSpc>
                <a:spcPct val="100000"/>
              </a:lnSpc>
            </a:pPr>
            <a:r>
              <a:rPr lang="de-DE" sz="1300" b="1" u="none" strike="noStrike">
                <a:solidFill>
                  <a:srgbClr val="800000"/>
                </a:solidFill>
                <a:effectLst/>
                <a:uFillTx/>
                <a:latin typeface="Arial"/>
                <a:ea typeface="Arial"/>
              </a:rPr>
              <a:t>S</a:t>
            </a:r>
            <a:r>
              <a:rPr lang="en-GB" sz="1300" b="1" u="none" strike="noStrike">
                <a:solidFill>
                  <a:srgbClr val="800000"/>
                </a:solidFill>
                <a:effectLst/>
                <a:uFillTx/>
                <a:latin typeface="Arial"/>
                <a:ea typeface="Arial"/>
              </a:rPr>
              <a:t>lide</a:t>
            </a:r>
            <a:r>
              <a:rPr lang="de-DE" sz="1300" b="1" u="none" strike="noStrike">
                <a:solidFill>
                  <a:srgbClr val="800000"/>
                </a:solidFill>
                <a:effectLst/>
                <a:uFillTx/>
                <a:latin typeface="Arial"/>
                <a:ea typeface="Arial"/>
              </a:rPr>
              <a:t> </a:t>
            </a:r>
            <a:r>
              <a:rPr lang="en-GB" sz="1300" b="1" u="none" strike="noStrike">
                <a:solidFill>
                  <a:srgbClr val="800000"/>
                </a:solidFill>
                <a:effectLst/>
                <a:uFillTx/>
                <a:latin typeface="Arial"/>
                <a:ea typeface="Arial"/>
              </a:rPr>
              <a:t> </a:t>
            </a:r>
            <a:fld id="{D9B42321-7C5C-421B-AD9D-57E655A4EAD6}" type="slidenum">
              <a:rPr lang="en-GB" sz="1300" b="1" u="none" strike="noStrike">
                <a:solidFill>
                  <a:srgbClr val="800000"/>
                </a:solidFill>
                <a:effectLst/>
                <a:uFillTx/>
                <a:latin typeface="Arial"/>
                <a:ea typeface="Arial"/>
              </a:rPr>
              <a:t>&lt;number&gt;</a:t>
            </a:fld>
            <a:endParaRPr lang="vi-VN" sz="1300" b="0" u="none" strike="noStrike">
              <a:solidFill>
                <a:srgbClr val="000000"/>
              </a:solidFill>
              <a:effectLst/>
              <a:uFillTx/>
              <a:latin typeface="Arial"/>
            </a:endParaRPr>
          </a:p>
        </p:txBody>
      </p:sp>
      <p:sp>
        <p:nvSpPr>
          <p:cNvPr id="94" name="Text Box 237"/>
          <p:cNvSpPr/>
          <p:nvPr/>
        </p:nvSpPr>
        <p:spPr>
          <a:xfrm>
            <a:off x="8801280" y="6211800"/>
            <a:ext cx="761760" cy="137880"/>
          </a:xfrm>
          <a:prstGeom prst="rect">
            <a:avLst/>
          </a:prstGeom>
          <a:noFill/>
          <a:ln w="9525">
            <a:noFill/>
          </a:ln>
        </p:spPr>
        <p:style>
          <a:lnRef idx="0"/>
          <a:fillRef idx="0"/>
          <a:effectRef idx="0"/>
          <a:fontRef idx="minor"/>
        </p:style>
        <p:txBody>
          <a:bodyPr wrap="none" lIns="90000" tIns="0" rIns="0" bIns="0" anchor="t">
            <a:noAutofit/>
          </a:bodyPr>
          <a:p>
            <a:pPr>
              <a:lnSpc>
                <a:spcPct val="100000"/>
              </a:lnSpc>
            </a:pPr>
            <a:fld id="{62B14705-A870-4A92-A842-BD26E44520B9}" type="datetime1">
              <a:rPr lang="en-GB" sz="1200" b="0" u="none" strike="noStrike">
                <a:solidFill>
                  <a:srgbClr val="008A00"/>
                </a:solidFill>
                <a:effectLst/>
                <a:uFillTx/>
                <a:latin typeface="Arial"/>
                <a:ea typeface="Arial"/>
              </a:rPr>
              <a:t>17/08/2026</a:t>
            </a:fld>
            <a:endParaRPr lang="vi-VN" sz="1200" b="0" u="none" strike="noStrike">
              <a:solidFill>
                <a:srgbClr val="000000"/>
              </a:solidFill>
              <a:effectLst/>
              <a:uFillTx/>
              <a:latin typeface="Arial"/>
            </a:endParaRPr>
          </a:p>
        </p:txBody>
      </p:sp>
      <p:pic>
        <p:nvPicPr>
          <p:cNvPr id="95" name="Picture 75" descr="gearanm[1].gif"/>
          <p:cNvPicPr/>
          <p:nvPr/>
        </p:nvPicPr>
        <p:blipFill>
          <a:blip r:embed="rId2"/>
          <a:stretch/>
        </p:blipFill>
        <p:spPr>
          <a:xfrm>
            <a:off x="9220320" y="0"/>
            <a:ext cx="685440" cy="623160"/>
          </a:xfrm>
          <a:prstGeom prst="rect">
            <a:avLst/>
          </a:prstGeom>
          <a:noFill/>
          <a:ln w="0">
            <a:noFill/>
          </a:ln>
        </p:spPr>
      </p:pic>
      <p:sp>
        <p:nvSpPr>
          <p:cNvPr id="96" name="Rectangle 21"/>
          <p:cNvSpPr/>
          <p:nvPr/>
        </p:nvSpPr>
        <p:spPr>
          <a:xfrm>
            <a:off x="9385200" y="659124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97" name="Rectangle 22"/>
          <p:cNvSpPr/>
          <p:nvPr/>
        </p:nvSpPr>
        <p:spPr>
          <a:xfrm>
            <a:off x="8872560" y="653256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T</a:t>
            </a:r>
            <a:endParaRPr lang="vi-VN" sz="1400" b="0" u="none" strike="noStrike">
              <a:solidFill>
                <a:srgbClr val="000000"/>
              </a:solidFill>
              <a:effectLst/>
              <a:uFillTx/>
              <a:latin typeface="Arial"/>
            </a:endParaRPr>
          </a:p>
        </p:txBody>
      </p:sp>
      <p:sp>
        <p:nvSpPr>
          <p:cNvPr id="98" name="Rectangle 23"/>
          <p:cNvSpPr/>
          <p:nvPr/>
        </p:nvSpPr>
        <p:spPr>
          <a:xfrm>
            <a:off x="8591400" y="653256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E</a:t>
            </a:r>
            <a:endParaRPr lang="vi-VN" sz="1400" b="0" u="none" strike="noStrike">
              <a:solidFill>
                <a:srgbClr val="000000"/>
              </a:solidFill>
              <a:effectLst/>
              <a:uFillTx/>
              <a:latin typeface="Arial"/>
            </a:endParaRPr>
          </a:p>
        </p:txBody>
      </p:sp>
      <p:sp>
        <p:nvSpPr>
          <p:cNvPr id="99" name="Rectangle 24"/>
          <p:cNvSpPr/>
          <p:nvPr/>
        </p:nvSpPr>
        <p:spPr>
          <a:xfrm>
            <a:off x="8305920" y="653256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N</a:t>
            </a:r>
            <a:endParaRPr lang="vi-VN" sz="1400" b="0" u="none" strike="noStrike">
              <a:solidFill>
                <a:srgbClr val="000000"/>
              </a:solidFill>
              <a:effectLst/>
              <a:uFillTx/>
              <a:latin typeface="Arial"/>
            </a:endParaRPr>
          </a:p>
        </p:txBody>
      </p:sp>
      <p:sp>
        <p:nvSpPr>
          <p:cNvPr id="100" name="Rectangle 25"/>
          <p:cNvSpPr/>
          <p:nvPr/>
        </p:nvSpPr>
        <p:spPr>
          <a:xfrm>
            <a:off x="8001000" y="653256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U</a:t>
            </a:r>
            <a:endParaRPr lang="vi-VN" sz="1400" b="0" u="none" strike="noStrike">
              <a:solidFill>
                <a:srgbClr val="000000"/>
              </a:solidFill>
              <a:effectLst/>
              <a:uFillTx/>
              <a:latin typeface="Arial"/>
            </a:endParaRPr>
          </a:p>
        </p:txBody>
      </p:sp>
      <p:sp>
        <p:nvSpPr>
          <p:cNvPr id="101" name="Rectangle 26"/>
          <p:cNvSpPr/>
          <p:nvPr/>
        </p:nvSpPr>
        <p:spPr>
          <a:xfrm>
            <a:off x="7556400" y="659124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02" name="Rectangle 25"/>
          <p:cNvSpPr/>
          <p:nvPr/>
        </p:nvSpPr>
        <p:spPr>
          <a:xfrm>
            <a:off x="9144000" y="652788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pic>
        <p:nvPicPr>
          <p:cNvPr id="103" name="Picture 31" descr="Logo_TiengViet.jpg"/>
          <p:cNvPicPr/>
          <p:nvPr/>
        </p:nvPicPr>
        <p:blipFill>
          <a:blip r:embed="rId3"/>
          <a:stretch/>
        </p:blipFill>
        <p:spPr>
          <a:xfrm>
            <a:off x="0" y="0"/>
            <a:ext cx="533160" cy="609120"/>
          </a:xfrm>
          <a:prstGeom prst="rect">
            <a:avLst/>
          </a:prstGeom>
          <a:noFill/>
          <a:ln cap="sq" w="0">
            <a:solidFill>
              <a:srgbClr val="FFFFFF"/>
            </a:solidFill>
          </a:ln>
          <a:effectLst>
            <a:outerShdw algn="tl" blurRad="50760" dir="2700000" dist="37674" rotWithShape="0">
              <a:srgbClr val="000000">
                <a:alpha val="43000"/>
              </a:srgbClr>
            </a:outerShdw>
          </a:effectLst>
        </p:spPr>
      </p:pic>
      <p:sp>
        <p:nvSpPr>
          <p:cNvPr id="104" name="Rectangle 21"/>
          <p:cNvSpPr/>
          <p:nvPr/>
        </p:nvSpPr>
        <p:spPr>
          <a:xfrm>
            <a:off x="1867680" y="659520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05" name="Rectangle 22"/>
          <p:cNvSpPr/>
          <p:nvPr/>
        </p:nvSpPr>
        <p:spPr>
          <a:xfrm>
            <a:off x="1355040" y="653652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C</a:t>
            </a:r>
            <a:endParaRPr lang="vi-VN" sz="1400" b="0" u="none" strike="noStrike">
              <a:solidFill>
                <a:srgbClr val="000000"/>
              </a:solidFill>
              <a:effectLst/>
              <a:uFillTx/>
              <a:latin typeface="Arial"/>
            </a:endParaRPr>
          </a:p>
        </p:txBody>
      </p:sp>
      <p:sp>
        <p:nvSpPr>
          <p:cNvPr id="106" name="Rectangle 23"/>
          <p:cNvSpPr/>
          <p:nvPr/>
        </p:nvSpPr>
        <p:spPr>
          <a:xfrm>
            <a:off x="1073880" y="653652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L</a:t>
            </a:r>
            <a:endParaRPr lang="vi-VN" sz="1400" b="0" u="none" strike="noStrike">
              <a:solidFill>
                <a:srgbClr val="000000"/>
              </a:solidFill>
              <a:effectLst/>
              <a:uFillTx/>
              <a:latin typeface="Arial"/>
            </a:endParaRPr>
          </a:p>
        </p:txBody>
      </p:sp>
      <p:sp>
        <p:nvSpPr>
          <p:cNvPr id="107" name="Rectangle 24"/>
          <p:cNvSpPr/>
          <p:nvPr/>
        </p:nvSpPr>
        <p:spPr>
          <a:xfrm>
            <a:off x="788040" y="653652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Q</a:t>
            </a:r>
            <a:endParaRPr lang="vi-VN" sz="1400" b="0" u="none" strike="noStrike">
              <a:solidFill>
                <a:srgbClr val="000000"/>
              </a:solidFill>
              <a:effectLst/>
              <a:uFillTx/>
              <a:latin typeface="Arial"/>
            </a:endParaRPr>
          </a:p>
        </p:txBody>
      </p:sp>
      <p:sp>
        <p:nvSpPr>
          <p:cNvPr id="108" name="Rectangle 25"/>
          <p:cNvSpPr/>
          <p:nvPr/>
        </p:nvSpPr>
        <p:spPr>
          <a:xfrm>
            <a:off x="483480" y="653652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P</a:t>
            </a:r>
            <a:endParaRPr lang="vi-VN" sz="1400" b="0" u="none" strike="noStrike">
              <a:solidFill>
                <a:srgbClr val="000000"/>
              </a:solidFill>
              <a:effectLst/>
              <a:uFillTx/>
              <a:latin typeface="Arial"/>
            </a:endParaRPr>
          </a:p>
        </p:txBody>
      </p:sp>
      <p:sp>
        <p:nvSpPr>
          <p:cNvPr id="109" name="Rectangle 26"/>
          <p:cNvSpPr/>
          <p:nvPr/>
        </p:nvSpPr>
        <p:spPr>
          <a:xfrm>
            <a:off x="38880" y="659520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10" name="Rectangle 25"/>
          <p:cNvSpPr/>
          <p:nvPr/>
        </p:nvSpPr>
        <p:spPr>
          <a:xfrm>
            <a:off x="1626480" y="653184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sp>
        <p:nvSpPr>
          <p:cNvPr id="111" name="PlaceHolder 1"/>
          <p:cNvSpPr>
            <a:spLocks noGrp="1"/>
          </p:cNvSpPr>
          <p:nvPr>
            <p:ph type="title"/>
          </p:nvPr>
        </p:nvSpPr>
        <p:spPr>
          <a:xfrm>
            <a:off x="1523880" y="241200"/>
            <a:ext cx="7973640" cy="456840"/>
          </a:xfrm>
          <a:prstGeom prst="rect">
            <a:avLst/>
          </a:prstGeom>
          <a:noFill/>
          <a:ln w="0">
            <a:noFill/>
          </a:ln>
        </p:spPr>
        <p:txBody>
          <a:bodyPr lIns="90000" tIns="45000" rIns="90000" bIns="45000" anchor="t">
            <a:noAutofit/>
          </a:bodyPr>
          <a:lstStyle>
            <a:lvl1pPr marL="384120" indent="-384120" algn="l">
              <a:lnSpc>
                <a:spcPts val="2200"/>
              </a:lnSpc>
              <a:buNone/>
              <a:tabLst>
                <a:tab pos="0" algn="l"/>
              </a:tabLst>
              <a:defRPr lang="en-US" sz="2000" b="1" u="none" strike="noStrike">
                <a:solidFill>
                  <a:srgbClr val="FF3300"/>
                </a:solidFill>
                <a:effectLst/>
                <a:uFillTx/>
                <a:latin typeface="Arial"/>
                <a:ea typeface="Arial"/>
              </a:defRPr>
            </a:lvl1pPr>
          </a:lstStyle>
          <a:p>
            <a:pPr marL="384120" indent="-384120" algn="l">
              <a:lnSpc>
                <a:spcPts val="2200"/>
              </a:lnSpc>
              <a:buNone/>
              <a:tabLst>
                <a:tab pos="0" algn="l"/>
              </a:tabLst>
            </a:pPr>
            <a:r>
              <a:rPr lang="en-US" sz="2000" b="1" u="none" strike="noStrike">
                <a:solidFill>
                  <a:srgbClr val="FF3300"/>
                </a:solidFill>
                <a:effectLst/>
                <a:uFillTx/>
                <a:latin typeface="Arial"/>
                <a:ea typeface="Arial"/>
              </a:rPr>
              <a:t>Click to edit Master title style</a:t>
            </a:r>
            <a:endParaRPr lang="en-US" sz="2000" b="1" u="none" strike="noStrike">
              <a:solidFill>
                <a:srgbClr val="FF3300"/>
              </a:solidFill>
              <a:effectLst/>
              <a:uFillTx/>
              <a:latin typeface="Arial"/>
            </a:endParaRPr>
          </a:p>
        </p:txBody>
      </p:sp>
      <p:sp>
        <p:nvSpPr>
          <p:cNvPr id="112" name="PlaceHolder 2"/>
          <p:cNvSpPr>
            <a:spLocks noGrp="1"/>
          </p:cNvSpPr>
          <p:nvPr>
            <p:ph type="body"/>
          </p:nvPr>
        </p:nvSpPr>
        <p:spPr>
          <a:xfrm>
            <a:off x="1219320" y="914400"/>
            <a:ext cx="8305560" cy="5105160"/>
          </a:xfrm>
          <a:prstGeom prst="rect">
            <a:avLst/>
          </a:prstGeom>
          <a:noFill/>
          <a:ln w="0">
            <a:noFill/>
          </a:ln>
        </p:spPr>
        <p:txBody>
          <a:bodyPr lIns="90000" tIns="45000" rIns="90000" bIns="45000" anchor="t">
            <a:noAutofit/>
          </a:bodyPr>
          <a:lstStyle>
            <a:lvl1pPr marL="384120" indent="-384120" algn="just">
              <a:lnSpc>
                <a:spcPct val="120000"/>
              </a:lnSpc>
              <a:buNone/>
              <a:tabLst>
                <a:tab pos="0" algn="l"/>
              </a:tabLst>
              <a:defRPr lang="en-US" sz="2000" b="0" u="none" strike="noStrike">
                <a:solidFill>
                  <a:schemeClr val="dk1"/>
                </a:solidFill>
                <a:effectLst/>
                <a:uFillTx/>
                <a:latin typeface="Arial"/>
                <a:ea typeface="Arial"/>
              </a:defRPr>
            </a:lvl1pPr>
            <a:lvl2pPr marL="665640" indent="-279360" algn="just">
              <a:lnSpc>
                <a:spcPct val="100000"/>
              </a:lnSpc>
              <a:buNone/>
              <a:tabLst>
                <a:tab pos="0" algn="l"/>
              </a:tabLst>
              <a:defRPr lang="en-US" sz="2000" b="0" u="none" strike="noStrike">
                <a:solidFill>
                  <a:schemeClr val="dk1"/>
                </a:solidFill>
                <a:effectLst/>
                <a:uFillTx/>
                <a:latin typeface="Arial"/>
                <a:ea typeface="Arial"/>
              </a:defRPr>
            </a:lvl2pPr>
            <a:lvl3pPr marL="958680" indent="-291960" algn="just">
              <a:lnSpc>
                <a:spcPct val="100000"/>
              </a:lnSpc>
              <a:buNone/>
              <a:tabLst>
                <a:tab pos="0" algn="l"/>
              </a:tabLst>
              <a:defRPr lang="en-US" sz="2000" b="0" u="none" strike="noStrike">
                <a:solidFill>
                  <a:schemeClr val="dk1"/>
                </a:solidFill>
                <a:effectLst/>
                <a:uFillTx/>
                <a:latin typeface="Arial"/>
                <a:ea typeface="Arial"/>
              </a:defRPr>
            </a:lvl3pPr>
            <a:lvl4pPr lvl="3" algn="l">
              <a:lnSpc>
                <a:spcPct val="100000"/>
              </a:lnSpc>
              <a:buClr>
                <a:srgbClr val="00A8D6"/>
              </a:buClr>
              <a:buFont typeface="Symbol" charset="2"/>
              <a:buChar char=""/>
              <a:tabLst>
                <a:tab pos="0" algn="l"/>
              </a:tabLst>
              <a:defRPr lang="en-US" sz="1400" b="0" u="none" strike="noStrike">
                <a:solidFill>
                  <a:schemeClr val="dk1"/>
                </a:solidFill>
                <a:effectLst/>
                <a:uFillTx/>
                <a:latin typeface="Arial"/>
                <a:ea typeface="Arial"/>
              </a:defRPr>
            </a:lvl4pPr>
            <a:lvl5pPr lvl="4" algn="l">
              <a:lnSpc>
                <a:spcPct val="100000"/>
              </a:lnSpc>
              <a:buClr>
                <a:srgbClr val="00A8D6"/>
              </a:buClr>
              <a:buFont typeface="Symbol" charset="2"/>
              <a:buChar char=""/>
              <a:tabLst>
                <a:tab pos="0" algn="l"/>
              </a:tabLst>
              <a:defRPr lang="en-US" sz="1200" b="0" u="none" strike="noStrike">
                <a:solidFill>
                  <a:schemeClr val="dk1"/>
                </a:solidFill>
                <a:effectLst/>
                <a:uFillTx/>
                <a:latin typeface="Arial"/>
                <a:ea typeface="Arial"/>
              </a:defRPr>
            </a:lvl5pPr>
          </a:lstStyle>
          <a:p>
            <a:pPr marL="384120" indent="-384120" algn="just">
              <a:lnSpc>
                <a:spcPct val="120000"/>
              </a:lnSpc>
              <a:buNone/>
              <a:tabLst>
                <a:tab pos="0" algn="l"/>
              </a:tabLst>
            </a:pPr>
            <a:r>
              <a:rPr lang="en-US" sz="2000" b="0" u="none" strike="noStrike">
                <a:solidFill>
                  <a:schemeClr val="dk1"/>
                </a:solidFill>
                <a:effectLst/>
                <a:uFillTx/>
                <a:latin typeface="Arial"/>
                <a:ea typeface="Arial"/>
              </a:rPr>
              <a:t>Click to edit Master text styles</a:t>
            </a:r>
            <a:endParaRPr lang="en-US" sz="2000" b="0" u="none" strike="noStrike">
              <a:solidFill>
                <a:schemeClr val="dk1"/>
              </a:solidFill>
              <a:effectLst/>
              <a:uFillTx/>
              <a:latin typeface="Arial"/>
            </a:endParaRPr>
          </a:p>
          <a:p>
            <a:pPr marL="665640" indent="-279360" algn="just">
              <a:lnSpc>
                <a:spcPct val="100000"/>
              </a:lnSpc>
              <a:buNone/>
              <a:tabLst>
                <a:tab pos="0" algn="l"/>
              </a:tabLst>
            </a:pPr>
            <a:r>
              <a:rPr lang="en-US" sz="2000" b="0" u="none" strike="noStrike">
                <a:solidFill>
                  <a:schemeClr val="dk1"/>
                </a:solidFill>
                <a:effectLst/>
                <a:uFillTx/>
                <a:latin typeface="Arial"/>
                <a:ea typeface="Arial"/>
              </a:rPr>
              <a:t>Second level</a:t>
            </a:r>
            <a:endParaRPr lang="en-US" sz="2000" b="0" u="none" strike="noStrike">
              <a:solidFill>
                <a:schemeClr val="dk1"/>
              </a:solidFill>
              <a:effectLst/>
              <a:uFillTx/>
              <a:latin typeface="Arial"/>
            </a:endParaRPr>
          </a:p>
          <a:p>
            <a:pPr marL="958680" indent="-291960" algn="just">
              <a:lnSpc>
                <a:spcPct val="100000"/>
              </a:lnSpc>
              <a:buNone/>
              <a:tabLst>
                <a:tab pos="0" algn="l"/>
              </a:tabLst>
            </a:pPr>
            <a:r>
              <a:rPr lang="en-US" sz="2000" b="0" u="none" strike="noStrike">
                <a:solidFill>
                  <a:schemeClr val="dk1"/>
                </a:solidFill>
                <a:effectLst/>
                <a:uFillTx/>
                <a:latin typeface="Arial"/>
                <a:ea typeface="Arial"/>
              </a:rPr>
              <a:t>Third level</a:t>
            </a:r>
            <a:endParaRPr lang="en-US" sz="2000" b="0" u="none" strike="noStrike">
              <a:solidFill>
                <a:schemeClr val="dk1"/>
              </a:solidFill>
              <a:effectLst/>
              <a:uFillTx/>
              <a:latin typeface="Arial"/>
            </a:endParaRPr>
          </a:p>
          <a:p>
            <a:pPr marL="1243440" lvl="3" indent="-282600" algn="l">
              <a:lnSpc>
                <a:spcPct val="100000"/>
              </a:lnSpc>
              <a:buClr>
                <a:srgbClr val="00A8D6"/>
              </a:buClr>
              <a:buFont typeface="Symbol" charset="2"/>
              <a:buChar char=""/>
              <a:tabLst>
                <a:tab pos="0" algn="l"/>
              </a:tabLst>
            </a:pPr>
            <a:r>
              <a:rPr lang="en-US" sz="1400" b="0" u="none" strike="noStrike">
                <a:solidFill>
                  <a:schemeClr val="dk1"/>
                </a:solidFill>
                <a:effectLst/>
                <a:uFillTx/>
                <a:latin typeface="Arial"/>
                <a:ea typeface="Arial"/>
              </a:rPr>
              <a:t>Fourth level</a:t>
            </a:r>
            <a:endParaRPr lang="en-US" sz="1400" b="0" u="none" strike="noStrike">
              <a:solidFill>
                <a:schemeClr val="dk1"/>
              </a:solidFill>
              <a:effectLst/>
              <a:uFillTx/>
              <a:latin typeface="Arial"/>
            </a:endParaRPr>
          </a:p>
          <a:p>
            <a:pPr marL="1526040" lvl="4" indent="-281160" algn="l">
              <a:lnSpc>
                <a:spcPct val="100000"/>
              </a:lnSpc>
              <a:buClr>
                <a:srgbClr val="00A8D6"/>
              </a:buClr>
              <a:buFont typeface="Symbol" charset="2"/>
              <a:buChar char=""/>
              <a:tabLst>
                <a:tab pos="0" algn="l"/>
              </a:tabLst>
            </a:pPr>
            <a:r>
              <a:rPr lang="en-US" sz="1200" b="0" u="none" strike="noStrike">
                <a:solidFill>
                  <a:schemeClr val="dk1"/>
                </a:solidFill>
                <a:effectLst/>
                <a:uFillTx/>
                <a:latin typeface="Arial"/>
                <a:ea typeface="Arial"/>
              </a:rPr>
              <a:t>Fifth level</a:t>
            </a:r>
            <a:endParaRPr lang="en-US" sz="1200" b="0" u="none" strike="noStrike">
              <a:solidFill>
                <a:schemeClr val="dk1"/>
              </a:solidFill>
              <a:effectLst/>
              <a:uFillTx/>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solidFill>
          <a:schemeClr val="lt1"/>
        </a:solidFill>
      </p:bgPr>
    </p:bg>
    <p:spTree>
      <p:nvGrpSpPr>
        <p:cNvPr id="1" name=""/>
        <p:cNvGrpSpPr/>
        <p:nvPr/>
      </p:nvGrpSpPr>
      <p:grpSpPr>
        <a:xfrm>
          <a:off x="0" y="0"/>
          <a:ext cx="0" cy="0"/>
          <a:chOff x="0" y="0"/>
          <a:chExt cx="0" cy="0"/>
        </a:xfrm>
      </p:grpSpPr>
      <p:sp>
        <p:nvSpPr>
          <p:cNvPr id="113" name="Rectangle 4"/>
          <p:cNvSpPr/>
          <p:nvPr/>
        </p:nvSpPr>
        <p:spPr>
          <a:xfrm>
            <a:off x="0" y="6172200"/>
            <a:ext cx="9920880" cy="228240"/>
          </a:xfrm>
          <a:prstGeom prst="rect">
            <a:avLst/>
          </a:prstGeom>
          <a:solidFill>
            <a:srgbClr val="CCFFCC"/>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14" name="Rectangle 6"/>
          <p:cNvSpPr/>
          <p:nvPr/>
        </p:nvSpPr>
        <p:spPr>
          <a:xfrm>
            <a:off x="0" y="6400800"/>
            <a:ext cx="9905760" cy="456840"/>
          </a:xfrm>
          <a:prstGeom prst="rect">
            <a:avLst/>
          </a:prstGeom>
          <a:solidFill>
            <a:srgbClr val="969696"/>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15" name="Line 7"/>
          <p:cNvSpPr/>
          <p:nvPr/>
        </p:nvSpPr>
        <p:spPr>
          <a:xfrm>
            <a:off x="0" y="6172200"/>
            <a:ext cx="12952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116" name="Line 8"/>
          <p:cNvSpPr/>
          <p:nvPr/>
        </p:nvSpPr>
        <p:spPr>
          <a:xfrm>
            <a:off x="838080" y="6172200"/>
            <a:ext cx="90676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117" name="Line 12"/>
          <p:cNvSpPr/>
          <p:nvPr/>
        </p:nvSpPr>
        <p:spPr>
          <a:xfrm>
            <a:off x="0" y="6400800"/>
            <a:ext cx="9905760" cy="360"/>
          </a:xfrm>
          <a:prstGeom prst="line">
            <a:avLst/>
          </a:prstGeom>
          <a:ln w="9525">
            <a:solidFill>
              <a:srgbClr val="FF0000"/>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118" name="Line 67"/>
          <p:cNvSpPr/>
          <p:nvPr/>
        </p:nvSpPr>
        <p:spPr>
          <a:xfrm flipV="1">
            <a:off x="1981080" y="5943600"/>
            <a:ext cx="360" cy="228600"/>
          </a:xfrm>
          <a:prstGeom prst="line">
            <a:avLst/>
          </a:prstGeom>
          <a:ln w="9525">
            <a:noFill/>
          </a:ln>
        </p:spPr>
        <p:style>
          <a:lnRef idx="0"/>
          <a:fillRef idx="0"/>
          <a:effectRef idx="0"/>
          <a:fontRef idx="minor"/>
        </p:style>
        <p:txBody>
          <a:bodyPr lIns="90000" tIns="45000" rIns="90000" bIns="45000" anchor="ctr">
            <a:noAutofit/>
          </a:bodyPr>
          <a:p>
            <a:endParaRPr lang="en-US" sz="1400" b="0" u="none" strike="noStrike">
              <a:solidFill>
                <a:srgbClr val="000000"/>
              </a:solidFill>
              <a:effectLst/>
              <a:uFillTx/>
              <a:latin typeface="Arial"/>
            </a:endParaRPr>
          </a:p>
        </p:txBody>
      </p:sp>
      <p:sp>
        <p:nvSpPr>
          <p:cNvPr id="119" name="Line 159"/>
          <p:cNvSpPr/>
          <p:nvPr/>
        </p:nvSpPr>
        <p:spPr>
          <a:xfrm>
            <a:off x="0" y="723600"/>
            <a:ext cx="9905760" cy="360"/>
          </a:xfrm>
          <a:prstGeom prst="line">
            <a:avLst/>
          </a:prstGeom>
          <a:ln w="12700">
            <a:solidFill>
              <a:srgbClr val="FF66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120" name="Line 228"/>
          <p:cNvSpPr/>
          <p:nvPr/>
        </p:nvSpPr>
        <p:spPr>
          <a:xfrm>
            <a:off x="0" y="642600"/>
            <a:ext cx="9875520" cy="360"/>
          </a:xfrm>
          <a:prstGeom prst="line">
            <a:avLst/>
          </a:prstGeom>
          <a:ln w="38100">
            <a:solidFill>
              <a:srgbClr val="0099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121" name="Text Box 234"/>
          <p:cNvSpPr/>
          <p:nvPr/>
        </p:nvSpPr>
        <p:spPr>
          <a:xfrm>
            <a:off x="4495680" y="6553080"/>
            <a:ext cx="456840" cy="118800"/>
          </a:xfrm>
          <a:prstGeom prst="rect">
            <a:avLst/>
          </a:prstGeom>
          <a:noFill/>
          <a:ln w="9525">
            <a:noFill/>
          </a:ln>
        </p:spPr>
        <p:style>
          <a:lnRef idx="0"/>
          <a:fillRef idx="0"/>
          <a:effectRef idx="0"/>
          <a:fontRef idx="minor"/>
        </p:style>
        <p:txBody>
          <a:bodyPr wrap="none" lIns="0" tIns="0" rIns="0" bIns="0" anchor="t">
            <a:noAutofit/>
          </a:bodyPr>
          <a:p>
            <a:pPr>
              <a:lnSpc>
                <a:spcPct val="100000"/>
              </a:lnSpc>
            </a:pPr>
            <a:r>
              <a:rPr lang="de-DE" sz="1300" b="1" u="none" strike="noStrike">
                <a:solidFill>
                  <a:srgbClr val="800000"/>
                </a:solidFill>
                <a:effectLst/>
                <a:uFillTx/>
                <a:latin typeface="Arial"/>
                <a:ea typeface="Arial"/>
              </a:rPr>
              <a:t>S</a:t>
            </a:r>
            <a:r>
              <a:rPr lang="en-GB" sz="1300" b="1" u="none" strike="noStrike">
                <a:solidFill>
                  <a:srgbClr val="800000"/>
                </a:solidFill>
                <a:effectLst/>
                <a:uFillTx/>
                <a:latin typeface="Arial"/>
                <a:ea typeface="Arial"/>
              </a:rPr>
              <a:t>lide</a:t>
            </a:r>
            <a:r>
              <a:rPr lang="de-DE" sz="1300" b="1" u="none" strike="noStrike">
                <a:solidFill>
                  <a:srgbClr val="800000"/>
                </a:solidFill>
                <a:effectLst/>
                <a:uFillTx/>
                <a:latin typeface="Arial"/>
                <a:ea typeface="Arial"/>
              </a:rPr>
              <a:t> </a:t>
            </a:r>
            <a:r>
              <a:rPr lang="en-GB" sz="1300" b="1" u="none" strike="noStrike">
                <a:solidFill>
                  <a:srgbClr val="800000"/>
                </a:solidFill>
                <a:effectLst/>
                <a:uFillTx/>
                <a:latin typeface="Arial"/>
                <a:ea typeface="Arial"/>
              </a:rPr>
              <a:t> </a:t>
            </a:r>
            <a:fld id="{981DCF76-9465-48BE-A329-A750E3861EF4}" type="slidenum">
              <a:rPr lang="en-GB" sz="1300" b="1" u="none" strike="noStrike">
                <a:solidFill>
                  <a:srgbClr val="800000"/>
                </a:solidFill>
                <a:effectLst/>
                <a:uFillTx/>
                <a:latin typeface="Arial"/>
                <a:ea typeface="Arial"/>
              </a:rPr>
              <a:t>&lt;number&gt;</a:t>
            </a:fld>
            <a:endParaRPr lang="vi-VN" sz="1300" b="0" u="none" strike="noStrike">
              <a:solidFill>
                <a:srgbClr val="000000"/>
              </a:solidFill>
              <a:effectLst/>
              <a:uFillTx/>
              <a:latin typeface="Arial"/>
            </a:endParaRPr>
          </a:p>
        </p:txBody>
      </p:sp>
      <p:sp>
        <p:nvSpPr>
          <p:cNvPr id="122" name="Text Box 237"/>
          <p:cNvSpPr/>
          <p:nvPr/>
        </p:nvSpPr>
        <p:spPr>
          <a:xfrm>
            <a:off x="8801280" y="6211800"/>
            <a:ext cx="761760" cy="137880"/>
          </a:xfrm>
          <a:prstGeom prst="rect">
            <a:avLst/>
          </a:prstGeom>
          <a:noFill/>
          <a:ln w="9525">
            <a:noFill/>
          </a:ln>
        </p:spPr>
        <p:style>
          <a:lnRef idx="0"/>
          <a:fillRef idx="0"/>
          <a:effectRef idx="0"/>
          <a:fontRef idx="minor"/>
        </p:style>
        <p:txBody>
          <a:bodyPr wrap="none" lIns="90000" tIns="0" rIns="0" bIns="0" anchor="t">
            <a:noAutofit/>
          </a:bodyPr>
          <a:p>
            <a:pPr>
              <a:lnSpc>
                <a:spcPct val="100000"/>
              </a:lnSpc>
            </a:pPr>
            <a:fld id="{224A6AE7-CCB5-4044-8F89-B5CC0A969171}" type="datetime1">
              <a:rPr lang="en-GB" sz="1200" b="0" u="none" strike="noStrike">
                <a:solidFill>
                  <a:srgbClr val="008A00"/>
                </a:solidFill>
                <a:effectLst/>
                <a:uFillTx/>
                <a:latin typeface="Arial"/>
                <a:ea typeface="Arial"/>
              </a:rPr>
              <a:t>17/08/2026</a:t>
            </a:fld>
            <a:endParaRPr lang="vi-VN" sz="1200" b="0" u="none" strike="noStrike">
              <a:solidFill>
                <a:srgbClr val="000000"/>
              </a:solidFill>
              <a:effectLst/>
              <a:uFillTx/>
              <a:latin typeface="Arial"/>
            </a:endParaRPr>
          </a:p>
        </p:txBody>
      </p:sp>
      <p:pic>
        <p:nvPicPr>
          <p:cNvPr id="123" name="Picture 75" descr="gearanm[1].gif"/>
          <p:cNvPicPr/>
          <p:nvPr/>
        </p:nvPicPr>
        <p:blipFill>
          <a:blip r:embed="rId2"/>
          <a:stretch/>
        </p:blipFill>
        <p:spPr>
          <a:xfrm>
            <a:off x="9220320" y="0"/>
            <a:ext cx="685440" cy="623160"/>
          </a:xfrm>
          <a:prstGeom prst="rect">
            <a:avLst/>
          </a:prstGeom>
          <a:noFill/>
          <a:ln w="0">
            <a:noFill/>
          </a:ln>
        </p:spPr>
      </p:pic>
      <p:sp>
        <p:nvSpPr>
          <p:cNvPr id="124" name="Rectangle 21"/>
          <p:cNvSpPr/>
          <p:nvPr/>
        </p:nvSpPr>
        <p:spPr>
          <a:xfrm>
            <a:off x="9385200" y="659124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25" name="Rectangle 22"/>
          <p:cNvSpPr/>
          <p:nvPr/>
        </p:nvSpPr>
        <p:spPr>
          <a:xfrm>
            <a:off x="8872560" y="653256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T</a:t>
            </a:r>
            <a:endParaRPr lang="vi-VN" sz="1400" b="0" u="none" strike="noStrike">
              <a:solidFill>
                <a:srgbClr val="000000"/>
              </a:solidFill>
              <a:effectLst/>
              <a:uFillTx/>
              <a:latin typeface="Arial"/>
            </a:endParaRPr>
          </a:p>
        </p:txBody>
      </p:sp>
      <p:sp>
        <p:nvSpPr>
          <p:cNvPr id="126" name="Rectangle 23"/>
          <p:cNvSpPr/>
          <p:nvPr/>
        </p:nvSpPr>
        <p:spPr>
          <a:xfrm>
            <a:off x="8591400" y="653256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E</a:t>
            </a:r>
            <a:endParaRPr lang="vi-VN" sz="1400" b="0" u="none" strike="noStrike">
              <a:solidFill>
                <a:srgbClr val="000000"/>
              </a:solidFill>
              <a:effectLst/>
              <a:uFillTx/>
              <a:latin typeface="Arial"/>
            </a:endParaRPr>
          </a:p>
        </p:txBody>
      </p:sp>
      <p:sp>
        <p:nvSpPr>
          <p:cNvPr id="127" name="Rectangle 24"/>
          <p:cNvSpPr/>
          <p:nvPr/>
        </p:nvSpPr>
        <p:spPr>
          <a:xfrm>
            <a:off x="8305920" y="653256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N</a:t>
            </a:r>
            <a:endParaRPr lang="vi-VN" sz="1400" b="0" u="none" strike="noStrike">
              <a:solidFill>
                <a:srgbClr val="000000"/>
              </a:solidFill>
              <a:effectLst/>
              <a:uFillTx/>
              <a:latin typeface="Arial"/>
            </a:endParaRPr>
          </a:p>
        </p:txBody>
      </p:sp>
      <p:sp>
        <p:nvSpPr>
          <p:cNvPr id="128" name="Rectangle 25"/>
          <p:cNvSpPr/>
          <p:nvPr/>
        </p:nvSpPr>
        <p:spPr>
          <a:xfrm>
            <a:off x="8001000" y="653256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U</a:t>
            </a:r>
            <a:endParaRPr lang="vi-VN" sz="1400" b="0" u="none" strike="noStrike">
              <a:solidFill>
                <a:srgbClr val="000000"/>
              </a:solidFill>
              <a:effectLst/>
              <a:uFillTx/>
              <a:latin typeface="Arial"/>
            </a:endParaRPr>
          </a:p>
        </p:txBody>
      </p:sp>
      <p:sp>
        <p:nvSpPr>
          <p:cNvPr id="129" name="Rectangle 26"/>
          <p:cNvSpPr/>
          <p:nvPr/>
        </p:nvSpPr>
        <p:spPr>
          <a:xfrm>
            <a:off x="7556400" y="659124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30" name="Rectangle 25"/>
          <p:cNvSpPr/>
          <p:nvPr/>
        </p:nvSpPr>
        <p:spPr>
          <a:xfrm>
            <a:off x="9144000" y="652788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pic>
        <p:nvPicPr>
          <p:cNvPr id="131" name="Picture 31" descr="Logo_TiengViet.jpg"/>
          <p:cNvPicPr/>
          <p:nvPr/>
        </p:nvPicPr>
        <p:blipFill>
          <a:blip r:embed="rId3"/>
          <a:stretch/>
        </p:blipFill>
        <p:spPr>
          <a:xfrm>
            <a:off x="0" y="0"/>
            <a:ext cx="533160" cy="609120"/>
          </a:xfrm>
          <a:prstGeom prst="rect">
            <a:avLst/>
          </a:prstGeom>
          <a:noFill/>
          <a:ln cap="sq" w="0">
            <a:solidFill>
              <a:srgbClr val="FFFFFF"/>
            </a:solidFill>
          </a:ln>
          <a:effectLst>
            <a:outerShdw algn="tl" blurRad="50760" dir="2700000" dist="37674" rotWithShape="0">
              <a:srgbClr val="000000">
                <a:alpha val="43000"/>
              </a:srgbClr>
            </a:outerShdw>
          </a:effectLst>
        </p:spPr>
      </p:pic>
      <p:sp>
        <p:nvSpPr>
          <p:cNvPr id="132" name="Rectangle 21"/>
          <p:cNvSpPr/>
          <p:nvPr/>
        </p:nvSpPr>
        <p:spPr>
          <a:xfrm>
            <a:off x="1867680" y="659520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33" name="Rectangle 22"/>
          <p:cNvSpPr/>
          <p:nvPr/>
        </p:nvSpPr>
        <p:spPr>
          <a:xfrm>
            <a:off x="1355040" y="653652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C</a:t>
            </a:r>
            <a:endParaRPr lang="vi-VN" sz="1400" b="0" u="none" strike="noStrike">
              <a:solidFill>
                <a:srgbClr val="000000"/>
              </a:solidFill>
              <a:effectLst/>
              <a:uFillTx/>
              <a:latin typeface="Arial"/>
            </a:endParaRPr>
          </a:p>
        </p:txBody>
      </p:sp>
      <p:sp>
        <p:nvSpPr>
          <p:cNvPr id="134" name="Rectangle 23"/>
          <p:cNvSpPr/>
          <p:nvPr/>
        </p:nvSpPr>
        <p:spPr>
          <a:xfrm>
            <a:off x="1073880" y="653652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L</a:t>
            </a:r>
            <a:endParaRPr lang="vi-VN" sz="1400" b="0" u="none" strike="noStrike">
              <a:solidFill>
                <a:srgbClr val="000000"/>
              </a:solidFill>
              <a:effectLst/>
              <a:uFillTx/>
              <a:latin typeface="Arial"/>
            </a:endParaRPr>
          </a:p>
        </p:txBody>
      </p:sp>
      <p:sp>
        <p:nvSpPr>
          <p:cNvPr id="135" name="Rectangle 24"/>
          <p:cNvSpPr/>
          <p:nvPr/>
        </p:nvSpPr>
        <p:spPr>
          <a:xfrm>
            <a:off x="788040" y="653652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Q</a:t>
            </a:r>
            <a:endParaRPr lang="vi-VN" sz="1400" b="0" u="none" strike="noStrike">
              <a:solidFill>
                <a:srgbClr val="000000"/>
              </a:solidFill>
              <a:effectLst/>
              <a:uFillTx/>
              <a:latin typeface="Arial"/>
            </a:endParaRPr>
          </a:p>
        </p:txBody>
      </p:sp>
      <p:sp>
        <p:nvSpPr>
          <p:cNvPr id="136" name="Rectangle 25"/>
          <p:cNvSpPr/>
          <p:nvPr/>
        </p:nvSpPr>
        <p:spPr>
          <a:xfrm>
            <a:off x="483480" y="653652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P</a:t>
            </a:r>
            <a:endParaRPr lang="vi-VN" sz="1400" b="0" u="none" strike="noStrike">
              <a:solidFill>
                <a:srgbClr val="000000"/>
              </a:solidFill>
              <a:effectLst/>
              <a:uFillTx/>
              <a:latin typeface="Arial"/>
            </a:endParaRPr>
          </a:p>
        </p:txBody>
      </p:sp>
      <p:sp>
        <p:nvSpPr>
          <p:cNvPr id="137" name="Rectangle 26"/>
          <p:cNvSpPr/>
          <p:nvPr/>
        </p:nvSpPr>
        <p:spPr>
          <a:xfrm>
            <a:off x="38880" y="659520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38" name="Rectangle 25"/>
          <p:cNvSpPr/>
          <p:nvPr/>
        </p:nvSpPr>
        <p:spPr>
          <a:xfrm>
            <a:off x="1626480" y="653184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sp>
        <p:nvSpPr>
          <p:cNvPr id="139" name="PlaceHolder 1"/>
          <p:cNvSpPr>
            <a:spLocks noGrp="1"/>
          </p:cNvSpPr>
          <p:nvPr>
            <p:ph type="title"/>
          </p:nvPr>
        </p:nvSpPr>
        <p:spPr>
          <a:xfrm>
            <a:off x="782640" y="4406760"/>
            <a:ext cx="8419680" cy="1361880"/>
          </a:xfrm>
          <a:prstGeom prst="rect">
            <a:avLst/>
          </a:prstGeom>
          <a:noFill/>
          <a:ln w="0">
            <a:noFill/>
          </a:ln>
        </p:spPr>
        <p:txBody>
          <a:bodyPr lIns="90000" tIns="45000" rIns="90000" bIns="45000" anchor="t">
            <a:noAutofit/>
          </a:bodyPr>
          <a:lstStyle>
            <a:lvl1pPr marL="384120" indent="-384120" algn="l">
              <a:lnSpc>
                <a:spcPts val="2200"/>
              </a:lnSpc>
              <a:buNone/>
              <a:tabLst>
                <a:tab pos="0" algn="l"/>
              </a:tabLst>
              <a:defRPr lang="en-US" sz="4000" b="1" u="none" strike="noStrike" cap="all">
                <a:solidFill>
                  <a:srgbClr val="FF3300"/>
                </a:solidFill>
                <a:effectLst/>
                <a:uFillTx/>
                <a:latin typeface="Arial"/>
                <a:ea typeface="Arial"/>
              </a:defRPr>
            </a:lvl1pPr>
          </a:lstStyle>
          <a:p>
            <a:pPr marL="384120" indent="-384120" algn="l">
              <a:lnSpc>
                <a:spcPts val="2200"/>
              </a:lnSpc>
              <a:buNone/>
              <a:tabLst>
                <a:tab pos="0" algn="l"/>
              </a:tabLst>
            </a:pPr>
            <a:r>
              <a:rPr lang="en-US" sz="4000" b="1" u="none" strike="noStrike" cap="all">
                <a:solidFill>
                  <a:srgbClr val="FF3300"/>
                </a:solidFill>
                <a:effectLst/>
                <a:uFillTx/>
                <a:latin typeface="Arial"/>
                <a:ea typeface="Arial"/>
              </a:rPr>
              <a:t>Click to edit Master title style</a:t>
            </a:r>
            <a:endParaRPr lang="en-US" sz="4000" b="1" u="none" strike="noStrike" cap="all">
              <a:solidFill>
                <a:srgbClr val="FF3300"/>
              </a:solidFill>
              <a:effectLst/>
              <a:uFillTx/>
              <a:latin typeface="Arial"/>
            </a:endParaRPr>
          </a:p>
        </p:txBody>
      </p:sp>
      <p:sp>
        <p:nvSpPr>
          <p:cNvPr id="140" name="PlaceHolder 2"/>
          <p:cNvSpPr>
            <a:spLocks noGrp="1"/>
          </p:cNvSpPr>
          <p:nvPr>
            <p:ph type="body"/>
          </p:nvPr>
        </p:nvSpPr>
        <p:spPr>
          <a:xfrm>
            <a:off x="782640" y="2906640"/>
            <a:ext cx="8419680" cy="1499760"/>
          </a:xfrm>
          <a:prstGeom prst="rect">
            <a:avLst/>
          </a:prstGeom>
          <a:noFill/>
          <a:ln w="0">
            <a:noFill/>
          </a:ln>
        </p:spPr>
        <p:txBody>
          <a:bodyPr lIns="90000" tIns="45000" rIns="90000" bIns="45000" anchor="b">
            <a:noAutofit/>
          </a:bodyPr>
          <a:lstStyle>
            <a:lvl1pPr indent="0" algn="just">
              <a:lnSpc>
                <a:spcPct val="120000"/>
              </a:lnSpc>
              <a:buNone/>
              <a:tabLst>
                <a:tab pos="0" algn="l"/>
              </a:tabLst>
              <a:defRPr lang="en-US" sz="2000" b="0" u="none" strike="noStrike">
                <a:solidFill>
                  <a:schemeClr val="dk1"/>
                </a:solidFill>
                <a:effectLst/>
                <a:uFillTx/>
                <a:latin typeface="Arial"/>
                <a:ea typeface="Arial"/>
              </a:defRPr>
            </a:lvl1pPr>
          </a:lstStyle>
          <a:p>
            <a:pPr indent="0" algn="just">
              <a:lnSpc>
                <a:spcPct val="120000"/>
              </a:lnSpc>
              <a:buNone/>
              <a:tabLst>
                <a:tab pos="0" algn="l"/>
              </a:tabLst>
            </a:pPr>
            <a:r>
              <a:rPr lang="en-US" sz="2000" b="0" u="none" strike="noStrike">
                <a:solidFill>
                  <a:schemeClr val="dk1"/>
                </a:solidFill>
                <a:effectLst/>
                <a:uFillTx/>
                <a:latin typeface="Arial"/>
                <a:ea typeface="Arial"/>
              </a:rPr>
              <a:t>Click to edit Master text styles</a:t>
            </a:r>
            <a:endParaRPr lang="en-US" sz="2000" b="0" u="none" strike="noStrike">
              <a:solidFill>
                <a:schemeClr val="dk1"/>
              </a:solidFill>
              <a:effectLst/>
              <a:uFillTx/>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solidFill>
          <a:schemeClr val="lt1"/>
        </a:solidFill>
      </p:bgPr>
    </p:bg>
    <p:spTree>
      <p:nvGrpSpPr>
        <p:cNvPr id="1" name=""/>
        <p:cNvGrpSpPr/>
        <p:nvPr/>
      </p:nvGrpSpPr>
      <p:grpSpPr>
        <a:xfrm>
          <a:off x="0" y="0"/>
          <a:ext cx="0" cy="0"/>
          <a:chOff x="0" y="0"/>
          <a:chExt cx="0" cy="0"/>
        </a:xfrm>
      </p:grpSpPr>
      <p:sp>
        <p:nvSpPr>
          <p:cNvPr id="141" name="Rectangle 4"/>
          <p:cNvSpPr/>
          <p:nvPr/>
        </p:nvSpPr>
        <p:spPr>
          <a:xfrm>
            <a:off x="0" y="6172200"/>
            <a:ext cx="9920880" cy="228240"/>
          </a:xfrm>
          <a:prstGeom prst="rect">
            <a:avLst/>
          </a:prstGeom>
          <a:solidFill>
            <a:srgbClr val="CCFFCC"/>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42" name="Rectangle 6"/>
          <p:cNvSpPr/>
          <p:nvPr/>
        </p:nvSpPr>
        <p:spPr>
          <a:xfrm>
            <a:off x="0" y="6400800"/>
            <a:ext cx="9905760" cy="456840"/>
          </a:xfrm>
          <a:prstGeom prst="rect">
            <a:avLst/>
          </a:prstGeom>
          <a:solidFill>
            <a:srgbClr val="969696"/>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43" name="Line 7"/>
          <p:cNvSpPr/>
          <p:nvPr/>
        </p:nvSpPr>
        <p:spPr>
          <a:xfrm>
            <a:off x="0" y="6172200"/>
            <a:ext cx="12952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144" name="Line 8"/>
          <p:cNvSpPr/>
          <p:nvPr/>
        </p:nvSpPr>
        <p:spPr>
          <a:xfrm>
            <a:off x="838080" y="6172200"/>
            <a:ext cx="90676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145" name="Line 12"/>
          <p:cNvSpPr/>
          <p:nvPr/>
        </p:nvSpPr>
        <p:spPr>
          <a:xfrm>
            <a:off x="0" y="6400800"/>
            <a:ext cx="9905760" cy="360"/>
          </a:xfrm>
          <a:prstGeom prst="line">
            <a:avLst/>
          </a:prstGeom>
          <a:ln w="9525">
            <a:solidFill>
              <a:srgbClr val="FF0000"/>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146" name="Line 67"/>
          <p:cNvSpPr/>
          <p:nvPr/>
        </p:nvSpPr>
        <p:spPr>
          <a:xfrm flipV="1">
            <a:off x="1981080" y="5943600"/>
            <a:ext cx="360" cy="228600"/>
          </a:xfrm>
          <a:prstGeom prst="line">
            <a:avLst/>
          </a:prstGeom>
          <a:ln w="9525">
            <a:noFill/>
          </a:ln>
        </p:spPr>
        <p:style>
          <a:lnRef idx="0"/>
          <a:fillRef idx="0"/>
          <a:effectRef idx="0"/>
          <a:fontRef idx="minor"/>
        </p:style>
        <p:txBody>
          <a:bodyPr lIns="90000" tIns="45000" rIns="90000" bIns="45000" anchor="ctr">
            <a:noAutofit/>
          </a:bodyPr>
          <a:p>
            <a:endParaRPr lang="en-US" sz="1400" b="0" u="none" strike="noStrike">
              <a:solidFill>
                <a:srgbClr val="000000"/>
              </a:solidFill>
              <a:effectLst/>
              <a:uFillTx/>
              <a:latin typeface="Arial"/>
            </a:endParaRPr>
          </a:p>
        </p:txBody>
      </p:sp>
      <p:sp>
        <p:nvSpPr>
          <p:cNvPr id="147" name="Line 159"/>
          <p:cNvSpPr/>
          <p:nvPr/>
        </p:nvSpPr>
        <p:spPr>
          <a:xfrm>
            <a:off x="0" y="723600"/>
            <a:ext cx="9905760" cy="360"/>
          </a:xfrm>
          <a:prstGeom prst="line">
            <a:avLst/>
          </a:prstGeom>
          <a:ln w="12700">
            <a:solidFill>
              <a:srgbClr val="FF66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148" name="Line 228"/>
          <p:cNvSpPr/>
          <p:nvPr/>
        </p:nvSpPr>
        <p:spPr>
          <a:xfrm>
            <a:off x="0" y="642600"/>
            <a:ext cx="9875520" cy="360"/>
          </a:xfrm>
          <a:prstGeom prst="line">
            <a:avLst/>
          </a:prstGeom>
          <a:ln w="38100">
            <a:solidFill>
              <a:srgbClr val="0099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149" name="Text Box 234"/>
          <p:cNvSpPr/>
          <p:nvPr/>
        </p:nvSpPr>
        <p:spPr>
          <a:xfrm>
            <a:off x="4495680" y="6553080"/>
            <a:ext cx="456840" cy="118800"/>
          </a:xfrm>
          <a:prstGeom prst="rect">
            <a:avLst/>
          </a:prstGeom>
          <a:noFill/>
          <a:ln w="9525">
            <a:noFill/>
          </a:ln>
        </p:spPr>
        <p:style>
          <a:lnRef idx="0"/>
          <a:fillRef idx="0"/>
          <a:effectRef idx="0"/>
          <a:fontRef idx="minor"/>
        </p:style>
        <p:txBody>
          <a:bodyPr wrap="none" lIns="0" tIns="0" rIns="0" bIns="0" anchor="t">
            <a:noAutofit/>
          </a:bodyPr>
          <a:p>
            <a:pPr>
              <a:lnSpc>
                <a:spcPct val="100000"/>
              </a:lnSpc>
            </a:pPr>
            <a:r>
              <a:rPr lang="de-DE" sz="1300" b="1" u="none" strike="noStrike">
                <a:solidFill>
                  <a:srgbClr val="800000"/>
                </a:solidFill>
                <a:effectLst/>
                <a:uFillTx/>
                <a:latin typeface="Arial"/>
                <a:ea typeface="Arial"/>
              </a:rPr>
              <a:t>S</a:t>
            </a:r>
            <a:r>
              <a:rPr lang="en-GB" sz="1300" b="1" u="none" strike="noStrike">
                <a:solidFill>
                  <a:srgbClr val="800000"/>
                </a:solidFill>
                <a:effectLst/>
                <a:uFillTx/>
                <a:latin typeface="Arial"/>
                <a:ea typeface="Arial"/>
              </a:rPr>
              <a:t>lide</a:t>
            </a:r>
            <a:r>
              <a:rPr lang="de-DE" sz="1300" b="1" u="none" strike="noStrike">
                <a:solidFill>
                  <a:srgbClr val="800000"/>
                </a:solidFill>
                <a:effectLst/>
                <a:uFillTx/>
                <a:latin typeface="Arial"/>
                <a:ea typeface="Arial"/>
              </a:rPr>
              <a:t> </a:t>
            </a:r>
            <a:r>
              <a:rPr lang="en-GB" sz="1300" b="1" u="none" strike="noStrike">
                <a:solidFill>
                  <a:srgbClr val="800000"/>
                </a:solidFill>
                <a:effectLst/>
                <a:uFillTx/>
                <a:latin typeface="Arial"/>
                <a:ea typeface="Arial"/>
              </a:rPr>
              <a:t> </a:t>
            </a:r>
            <a:fld id="{F75DD097-596C-4245-9B0B-AD2463F05F58}" type="slidenum">
              <a:rPr lang="en-GB" sz="1300" b="1" u="none" strike="noStrike">
                <a:solidFill>
                  <a:srgbClr val="800000"/>
                </a:solidFill>
                <a:effectLst/>
                <a:uFillTx/>
                <a:latin typeface="Arial"/>
                <a:ea typeface="Arial"/>
              </a:rPr>
              <a:t>&lt;number&gt;</a:t>
            </a:fld>
            <a:endParaRPr lang="vi-VN" sz="1300" b="0" u="none" strike="noStrike">
              <a:solidFill>
                <a:srgbClr val="000000"/>
              </a:solidFill>
              <a:effectLst/>
              <a:uFillTx/>
              <a:latin typeface="Arial"/>
            </a:endParaRPr>
          </a:p>
        </p:txBody>
      </p:sp>
      <p:sp>
        <p:nvSpPr>
          <p:cNvPr id="150" name="Text Box 237"/>
          <p:cNvSpPr/>
          <p:nvPr/>
        </p:nvSpPr>
        <p:spPr>
          <a:xfrm>
            <a:off x="8801280" y="6211800"/>
            <a:ext cx="761760" cy="137880"/>
          </a:xfrm>
          <a:prstGeom prst="rect">
            <a:avLst/>
          </a:prstGeom>
          <a:noFill/>
          <a:ln w="9525">
            <a:noFill/>
          </a:ln>
        </p:spPr>
        <p:style>
          <a:lnRef idx="0"/>
          <a:fillRef idx="0"/>
          <a:effectRef idx="0"/>
          <a:fontRef idx="minor"/>
        </p:style>
        <p:txBody>
          <a:bodyPr wrap="none" lIns="90000" tIns="0" rIns="0" bIns="0" anchor="t">
            <a:noAutofit/>
          </a:bodyPr>
          <a:p>
            <a:pPr>
              <a:lnSpc>
                <a:spcPct val="100000"/>
              </a:lnSpc>
            </a:pPr>
            <a:fld id="{E2A74D26-58C7-416D-86CB-433B6896306B}" type="datetime1">
              <a:rPr lang="en-GB" sz="1200" b="0" u="none" strike="noStrike">
                <a:solidFill>
                  <a:srgbClr val="008A00"/>
                </a:solidFill>
                <a:effectLst/>
                <a:uFillTx/>
                <a:latin typeface="Arial"/>
                <a:ea typeface="Arial"/>
              </a:rPr>
              <a:t>17/08/2026</a:t>
            </a:fld>
            <a:endParaRPr lang="vi-VN" sz="1200" b="0" u="none" strike="noStrike">
              <a:solidFill>
                <a:srgbClr val="000000"/>
              </a:solidFill>
              <a:effectLst/>
              <a:uFillTx/>
              <a:latin typeface="Arial"/>
            </a:endParaRPr>
          </a:p>
        </p:txBody>
      </p:sp>
      <p:pic>
        <p:nvPicPr>
          <p:cNvPr id="151" name="Picture 75" descr="gearanm[1].gif"/>
          <p:cNvPicPr/>
          <p:nvPr/>
        </p:nvPicPr>
        <p:blipFill>
          <a:blip r:embed="rId2"/>
          <a:stretch/>
        </p:blipFill>
        <p:spPr>
          <a:xfrm>
            <a:off x="9220320" y="0"/>
            <a:ext cx="685440" cy="623160"/>
          </a:xfrm>
          <a:prstGeom prst="rect">
            <a:avLst/>
          </a:prstGeom>
          <a:noFill/>
          <a:ln w="0">
            <a:noFill/>
          </a:ln>
        </p:spPr>
      </p:pic>
      <p:sp>
        <p:nvSpPr>
          <p:cNvPr id="152" name="Rectangle 21"/>
          <p:cNvSpPr/>
          <p:nvPr/>
        </p:nvSpPr>
        <p:spPr>
          <a:xfrm>
            <a:off x="9385200" y="659124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53" name="Rectangle 22"/>
          <p:cNvSpPr/>
          <p:nvPr/>
        </p:nvSpPr>
        <p:spPr>
          <a:xfrm>
            <a:off x="8872560" y="653256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T</a:t>
            </a:r>
            <a:endParaRPr lang="vi-VN" sz="1400" b="0" u="none" strike="noStrike">
              <a:solidFill>
                <a:srgbClr val="000000"/>
              </a:solidFill>
              <a:effectLst/>
              <a:uFillTx/>
              <a:latin typeface="Arial"/>
            </a:endParaRPr>
          </a:p>
        </p:txBody>
      </p:sp>
      <p:sp>
        <p:nvSpPr>
          <p:cNvPr id="154" name="Rectangle 23"/>
          <p:cNvSpPr/>
          <p:nvPr/>
        </p:nvSpPr>
        <p:spPr>
          <a:xfrm>
            <a:off x="8591400" y="653256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E</a:t>
            </a:r>
            <a:endParaRPr lang="vi-VN" sz="1400" b="0" u="none" strike="noStrike">
              <a:solidFill>
                <a:srgbClr val="000000"/>
              </a:solidFill>
              <a:effectLst/>
              <a:uFillTx/>
              <a:latin typeface="Arial"/>
            </a:endParaRPr>
          </a:p>
        </p:txBody>
      </p:sp>
      <p:sp>
        <p:nvSpPr>
          <p:cNvPr id="155" name="Rectangle 24"/>
          <p:cNvSpPr/>
          <p:nvPr/>
        </p:nvSpPr>
        <p:spPr>
          <a:xfrm>
            <a:off x="8305920" y="653256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N</a:t>
            </a:r>
            <a:endParaRPr lang="vi-VN" sz="1400" b="0" u="none" strike="noStrike">
              <a:solidFill>
                <a:srgbClr val="000000"/>
              </a:solidFill>
              <a:effectLst/>
              <a:uFillTx/>
              <a:latin typeface="Arial"/>
            </a:endParaRPr>
          </a:p>
        </p:txBody>
      </p:sp>
      <p:sp>
        <p:nvSpPr>
          <p:cNvPr id="156" name="Rectangle 25"/>
          <p:cNvSpPr/>
          <p:nvPr/>
        </p:nvSpPr>
        <p:spPr>
          <a:xfrm>
            <a:off x="8001000" y="653256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U</a:t>
            </a:r>
            <a:endParaRPr lang="vi-VN" sz="1400" b="0" u="none" strike="noStrike">
              <a:solidFill>
                <a:srgbClr val="000000"/>
              </a:solidFill>
              <a:effectLst/>
              <a:uFillTx/>
              <a:latin typeface="Arial"/>
            </a:endParaRPr>
          </a:p>
        </p:txBody>
      </p:sp>
      <p:sp>
        <p:nvSpPr>
          <p:cNvPr id="157" name="Rectangle 26"/>
          <p:cNvSpPr/>
          <p:nvPr/>
        </p:nvSpPr>
        <p:spPr>
          <a:xfrm>
            <a:off x="7556400" y="659124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58" name="Rectangle 25"/>
          <p:cNvSpPr/>
          <p:nvPr/>
        </p:nvSpPr>
        <p:spPr>
          <a:xfrm>
            <a:off x="9144000" y="652788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pic>
        <p:nvPicPr>
          <p:cNvPr id="159" name="Picture 31" descr="Logo_TiengViet.jpg"/>
          <p:cNvPicPr/>
          <p:nvPr/>
        </p:nvPicPr>
        <p:blipFill>
          <a:blip r:embed="rId3"/>
          <a:stretch/>
        </p:blipFill>
        <p:spPr>
          <a:xfrm>
            <a:off x="0" y="0"/>
            <a:ext cx="533160" cy="609120"/>
          </a:xfrm>
          <a:prstGeom prst="rect">
            <a:avLst/>
          </a:prstGeom>
          <a:noFill/>
          <a:ln cap="sq" w="0">
            <a:solidFill>
              <a:srgbClr val="FFFFFF"/>
            </a:solidFill>
          </a:ln>
          <a:effectLst>
            <a:outerShdw algn="tl" blurRad="50760" dir="2700000" dist="37674" rotWithShape="0">
              <a:srgbClr val="000000">
                <a:alpha val="43000"/>
              </a:srgbClr>
            </a:outerShdw>
          </a:effectLst>
        </p:spPr>
      </p:pic>
      <p:sp>
        <p:nvSpPr>
          <p:cNvPr id="160" name="Rectangle 21"/>
          <p:cNvSpPr/>
          <p:nvPr/>
        </p:nvSpPr>
        <p:spPr>
          <a:xfrm>
            <a:off x="1867680" y="659520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61" name="Rectangle 22"/>
          <p:cNvSpPr/>
          <p:nvPr/>
        </p:nvSpPr>
        <p:spPr>
          <a:xfrm>
            <a:off x="1355040" y="653652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C</a:t>
            </a:r>
            <a:endParaRPr lang="vi-VN" sz="1400" b="0" u="none" strike="noStrike">
              <a:solidFill>
                <a:srgbClr val="000000"/>
              </a:solidFill>
              <a:effectLst/>
              <a:uFillTx/>
              <a:latin typeface="Arial"/>
            </a:endParaRPr>
          </a:p>
        </p:txBody>
      </p:sp>
      <p:sp>
        <p:nvSpPr>
          <p:cNvPr id="162" name="Rectangle 23"/>
          <p:cNvSpPr/>
          <p:nvPr/>
        </p:nvSpPr>
        <p:spPr>
          <a:xfrm>
            <a:off x="1073880" y="653652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L</a:t>
            </a:r>
            <a:endParaRPr lang="vi-VN" sz="1400" b="0" u="none" strike="noStrike">
              <a:solidFill>
                <a:srgbClr val="000000"/>
              </a:solidFill>
              <a:effectLst/>
              <a:uFillTx/>
              <a:latin typeface="Arial"/>
            </a:endParaRPr>
          </a:p>
        </p:txBody>
      </p:sp>
      <p:sp>
        <p:nvSpPr>
          <p:cNvPr id="163" name="Rectangle 24"/>
          <p:cNvSpPr/>
          <p:nvPr/>
        </p:nvSpPr>
        <p:spPr>
          <a:xfrm>
            <a:off x="788040" y="653652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Q</a:t>
            </a:r>
            <a:endParaRPr lang="vi-VN" sz="1400" b="0" u="none" strike="noStrike">
              <a:solidFill>
                <a:srgbClr val="000000"/>
              </a:solidFill>
              <a:effectLst/>
              <a:uFillTx/>
              <a:latin typeface="Arial"/>
            </a:endParaRPr>
          </a:p>
        </p:txBody>
      </p:sp>
      <p:sp>
        <p:nvSpPr>
          <p:cNvPr id="164" name="Rectangle 25"/>
          <p:cNvSpPr/>
          <p:nvPr/>
        </p:nvSpPr>
        <p:spPr>
          <a:xfrm>
            <a:off x="483480" y="653652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P</a:t>
            </a:r>
            <a:endParaRPr lang="vi-VN" sz="1400" b="0" u="none" strike="noStrike">
              <a:solidFill>
                <a:srgbClr val="000000"/>
              </a:solidFill>
              <a:effectLst/>
              <a:uFillTx/>
              <a:latin typeface="Arial"/>
            </a:endParaRPr>
          </a:p>
        </p:txBody>
      </p:sp>
      <p:sp>
        <p:nvSpPr>
          <p:cNvPr id="165" name="Rectangle 26"/>
          <p:cNvSpPr/>
          <p:nvPr/>
        </p:nvSpPr>
        <p:spPr>
          <a:xfrm>
            <a:off x="38880" y="659520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66" name="Rectangle 25"/>
          <p:cNvSpPr/>
          <p:nvPr/>
        </p:nvSpPr>
        <p:spPr>
          <a:xfrm>
            <a:off x="1626480" y="653184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sp>
        <p:nvSpPr>
          <p:cNvPr id="167" name="PlaceHolder 1"/>
          <p:cNvSpPr>
            <a:spLocks noGrp="1"/>
          </p:cNvSpPr>
          <p:nvPr>
            <p:ph type="title"/>
          </p:nvPr>
        </p:nvSpPr>
        <p:spPr>
          <a:xfrm>
            <a:off x="1523880" y="241200"/>
            <a:ext cx="7973640" cy="456840"/>
          </a:xfrm>
          <a:prstGeom prst="rect">
            <a:avLst/>
          </a:prstGeom>
          <a:noFill/>
          <a:ln w="0">
            <a:noFill/>
          </a:ln>
        </p:spPr>
        <p:txBody>
          <a:bodyPr lIns="90000" tIns="45000" rIns="90000" bIns="45000" anchor="t">
            <a:noAutofit/>
          </a:bodyPr>
          <a:lstStyle>
            <a:lvl1pPr marL="384120" indent="-384120" algn="l">
              <a:lnSpc>
                <a:spcPts val="2200"/>
              </a:lnSpc>
              <a:buNone/>
              <a:tabLst>
                <a:tab pos="0" algn="l"/>
              </a:tabLst>
              <a:defRPr lang="en-US" sz="2000" b="1" u="none" strike="noStrike">
                <a:solidFill>
                  <a:srgbClr val="FF3300"/>
                </a:solidFill>
                <a:effectLst/>
                <a:uFillTx/>
                <a:latin typeface="Arial"/>
                <a:ea typeface="Arial"/>
              </a:defRPr>
            </a:lvl1pPr>
          </a:lstStyle>
          <a:p>
            <a:pPr marL="384120" indent="-384120" algn="l">
              <a:lnSpc>
                <a:spcPts val="2200"/>
              </a:lnSpc>
              <a:buNone/>
              <a:tabLst>
                <a:tab pos="0" algn="l"/>
              </a:tabLst>
            </a:pPr>
            <a:r>
              <a:rPr lang="en-US" sz="2000" b="1" u="none" strike="noStrike">
                <a:solidFill>
                  <a:srgbClr val="FF3300"/>
                </a:solidFill>
                <a:effectLst/>
                <a:uFillTx/>
                <a:latin typeface="Arial"/>
                <a:ea typeface="Arial"/>
              </a:rPr>
              <a:t>Click to edit Master title style</a:t>
            </a:r>
            <a:endParaRPr lang="en-US" sz="2000" b="1" u="none" strike="noStrike">
              <a:solidFill>
                <a:srgbClr val="FF3300"/>
              </a:solidFill>
              <a:effectLst/>
              <a:uFillTx/>
              <a:latin typeface="Arial"/>
            </a:endParaRPr>
          </a:p>
        </p:txBody>
      </p:sp>
      <p:sp>
        <p:nvSpPr>
          <p:cNvPr id="168" name="PlaceHolder 2"/>
          <p:cNvSpPr>
            <a:spLocks noGrp="1"/>
          </p:cNvSpPr>
          <p:nvPr>
            <p:ph type="body"/>
          </p:nvPr>
        </p:nvSpPr>
        <p:spPr>
          <a:xfrm>
            <a:off x="1219320" y="914400"/>
            <a:ext cx="4076280" cy="5105160"/>
          </a:xfrm>
          <a:prstGeom prst="rect">
            <a:avLst/>
          </a:prstGeom>
          <a:noFill/>
          <a:ln w="0">
            <a:noFill/>
          </a:ln>
        </p:spPr>
        <p:txBody>
          <a:bodyPr lIns="90000" tIns="45000" rIns="90000" bIns="45000" anchor="t">
            <a:noAutofit/>
          </a:bodyPr>
          <a:lstStyle>
            <a:lvl1pPr marL="384120" indent="-384120" algn="just">
              <a:lnSpc>
                <a:spcPct val="120000"/>
              </a:lnSpc>
              <a:buNone/>
              <a:tabLst>
                <a:tab pos="0" algn="l"/>
              </a:tabLst>
              <a:defRPr lang="en-US" sz="2800" b="0" u="none" strike="noStrike">
                <a:solidFill>
                  <a:schemeClr val="dk1"/>
                </a:solidFill>
                <a:effectLst/>
                <a:uFillTx/>
                <a:latin typeface="Arial"/>
                <a:ea typeface="Arial"/>
              </a:defRPr>
            </a:lvl1pPr>
            <a:lvl2pPr marL="665640" indent="-279360" algn="just">
              <a:lnSpc>
                <a:spcPct val="100000"/>
              </a:lnSpc>
              <a:buNone/>
              <a:tabLst>
                <a:tab pos="0" algn="l"/>
              </a:tabLst>
              <a:defRPr lang="en-US" sz="2400" b="0" u="none" strike="noStrike">
                <a:solidFill>
                  <a:schemeClr val="dk1"/>
                </a:solidFill>
                <a:effectLst/>
                <a:uFillTx/>
                <a:latin typeface="Arial"/>
                <a:ea typeface="Arial"/>
              </a:defRPr>
            </a:lvl2pPr>
            <a:lvl3pPr marL="958680" indent="-291960" algn="just">
              <a:lnSpc>
                <a:spcPct val="100000"/>
              </a:lnSpc>
              <a:buNone/>
              <a:tabLst>
                <a:tab pos="0" algn="l"/>
              </a:tabLst>
              <a:defRPr lang="en-US" sz="2000" b="0" u="none" strike="noStrike">
                <a:solidFill>
                  <a:schemeClr val="dk1"/>
                </a:solidFill>
                <a:effectLst/>
                <a:uFillTx/>
                <a:latin typeface="Arial"/>
                <a:ea typeface="Arial"/>
              </a:defRPr>
            </a:lvl3pPr>
            <a:lvl4pPr lvl="3" algn="l">
              <a:lnSpc>
                <a:spcPct val="100000"/>
              </a:lnSpc>
              <a:buClr>
                <a:srgbClr val="00A8D6"/>
              </a:buClr>
              <a:buFont typeface="Symbol" charset="2"/>
              <a:buChar char=""/>
              <a:tabLst>
                <a:tab pos="0" algn="l"/>
              </a:tabLst>
              <a:defRPr lang="en-US" sz="1800" b="0" u="none" strike="noStrike">
                <a:solidFill>
                  <a:schemeClr val="dk1"/>
                </a:solidFill>
                <a:effectLst/>
                <a:uFillTx/>
                <a:latin typeface="Arial"/>
                <a:ea typeface="Arial"/>
              </a:defRPr>
            </a:lvl4pPr>
            <a:lvl5pPr lvl="4" algn="l">
              <a:lnSpc>
                <a:spcPct val="100000"/>
              </a:lnSpc>
              <a:buClr>
                <a:srgbClr val="00A8D6"/>
              </a:buClr>
              <a:buFont typeface="Symbol" charset="2"/>
              <a:buChar char=""/>
              <a:tabLst>
                <a:tab pos="0" algn="l"/>
              </a:tabLst>
              <a:defRPr lang="en-US" sz="1800" b="0" u="none" strike="noStrike">
                <a:solidFill>
                  <a:schemeClr val="dk1"/>
                </a:solidFill>
                <a:effectLst/>
                <a:uFillTx/>
                <a:latin typeface="Arial"/>
                <a:ea typeface="Arial"/>
              </a:defRPr>
            </a:lvl5pPr>
          </a:lstStyle>
          <a:p>
            <a:pPr marL="384120" indent="-384120" algn="just">
              <a:lnSpc>
                <a:spcPct val="120000"/>
              </a:lnSpc>
              <a:buNone/>
              <a:tabLst>
                <a:tab pos="0" algn="l"/>
              </a:tabLst>
            </a:pPr>
            <a:r>
              <a:rPr lang="en-US" sz="2800" b="0" u="none" strike="noStrike">
                <a:solidFill>
                  <a:schemeClr val="dk1"/>
                </a:solidFill>
                <a:effectLst/>
                <a:uFillTx/>
                <a:latin typeface="Arial"/>
                <a:ea typeface="Arial"/>
              </a:rPr>
              <a:t>Click to edit Master text styles</a:t>
            </a:r>
            <a:endParaRPr lang="en-US" sz="2800" b="0" u="none" strike="noStrike">
              <a:solidFill>
                <a:schemeClr val="dk1"/>
              </a:solidFill>
              <a:effectLst/>
              <a:uFillTx/>
              <a:latin typeface="Arial"/>
            </a:endParaRPr>
          </a:p>
          <a:p>
            <a:pPr marL="665640" indent="-279360" algn="just">
              <a:lnSpc>
                <a:spcPct val="100000"/>
              </a:lnSpc>
              <a:buNone/>
              <a:tabLst>
                <a:tab pos="0" algn="l"/>
              </a:tabLst>
            </a:pPr>
            <a:r>
              <a:rPr lang="en-US" sz="2400" b="0" u="none" strike="noStrike">
                <a:solidFill>
                  <a:schemeClr val="dk1"/>
                </a:solidFill>
                <a:effectLst/>
                <a:uFillTx/>
                <a:latin typeface="Arial"/>
                <a:ea typeface="Arial"/>
              </a:rPr>
              <a:t>Second level</a:t>
            </a:r>
            <a:endParaRPr lang="en-US" sz="2400" b="0" u="none" strike="noStrike">
              <a:solidFill>
                <a:schemeClr val="dk1"/>
              </a:solidFill>
              <a:effectLst/>
              <a:uFillTx/>
              <a:latin typeface="Arial"/>
            </a:endParaRPr>
          </a:p>
          <a:p>
            <a:pPr marL="958680" indent="-291960" algn="just">
              <a:lnSpc>
                <a:spcPct val="100000"/>
              </a:lnSpc>
              <a:buNone/>
              <a:tabLst>
                <a:tab pos="0" algn="l"/>
              </a:tabLst>
            </a:pPr>
            <a:r>
              <a:rPr lang="en-US" sz="2000" b="0" u="none" strike="noStrike">
                <a:solidFill>
                  <a:schemeClr val="dk1"/>
                </a:solidFill>
                <a:effectLst/>
                <a:uFillTx/>
                <a:latin typeface="Arial"/>
                <a:ea typeface="Arial"/>
              </a:rPr>
              <a:t>Third level</a:t>
            </a:r>
            <a:endParaRPr lang="en-US" sz="2000" b="0" u="none" strike="noStrike">
              <a:solidFill>
                <a:schemeClr val="dk1"/>
              </a:solidFill>
              <a:effectLst/>
              <a:uFillTx/>
              <a:latin typeface="Arial"/>
            </a:endParaRPr>
          </a:p>
          <a:p>
            <a:pPr marL="1243440" lvl="3" indent="-282600" algn="l">
              <a:lnSpc>
                <a:spcPct val="100000"/>
              </a:lnSpc>
              <a:buClr>
                <a:srgbClr val="00A8D6"/>
              </a:buClr>
              <a:buFont typeface="Symbol" charset="2"/>
              <a:buChar char=""/>
              <a:tabLst>
                <a:tab pos="0" algn="l"/>
              </a:tabLst>
            </a:pPr>
            <a:r>
              <a:rPr lang="en-US" sz="1800" b="0" u="none" strike="noStrike">
                <a:solidFill>
                  <a:schemeClr val="dk1"/>
                </a:solidFill>
                <a:effectLst/>
                <a:uFillTx/>
                <a:latin typeface="Arial"/>
                <a:ea typeface="Arial"/>
              </a:rPr>
              <a:t>Fourth level</a:t>
            </a:r>
            <a:endParaRPr lang="en-US" sz="1800" b="0" u="none" strike="noStrike">
              <a:solidFill>
                <a:schemeClr val="dk1"/>
              </a:solidFill>
              <a:effectLst/>
              <a:uFillTx/>
              <a:latin typeface="Arial"/>
            </a:endParaRPr>
          </a:p>
          <a:p>
            <a:pPr marL="1526040" lvl="4" indent="-281160" algn="l">
              <a:lnSpc>
                <a:spcPct val="100000"/>
              </a:lnSpc>
              <a:buClr>
                <a:srgbClr val="00A8D6"/>
              </a:buClr>
              <a:buFont typeface="Symbol" charset="2"/>
              <a:buChar char=""/>
              <a:tabLst>
                <a:tab pos="0" algn="l"/>
              </a:tabLst>
            </a:pPr>
            <a:r>
              <a:rPr lang="en-US" sz="1800" b="0" u="none" strike="noStrike">
                <a:solidFill>
                  <a:schemeClr val="dk1"/>
                </a:solidFill>
                <a:effectLst/>
                <a:uFillTx/>
                <a:latin typeface="Arial"/>
                <a:ea typeface="Arial"/>
              </a:rPr>
              <a:t>Fifth level</a:t>
            </a:r>
            <a:endParaRPr lang="en-US" sz="1800" b="0" u="none" strike="noStrike">
              <a:solidFill>
                <a:schemeClr val="dk1"/>
              </a:solidFill>
              <a:effectLst/>
              <a:uFillTx/>
              <a:latin typeface="Arial"/>
            </a:endParaRPr>
          </a:p>
        </p:txBody>
      </p:sp>
      <p:sp>
        <p:nvSpPr>
          <p:cNvPr id="169" name="PlaceHolder 3"/>
          <p:cNvSpPr>
            <a:spLocks noGrp="1"/>
          </p:cNvSpPr>
          <p:nvPr>
            <p:ph type="body"/>
          </p:nvPr>
        </p:nvSpPr>
        <p:spPr>
          <a:xfrm>
            <a:off x="5448240" y="914400"/>
            <a:ext cx="4076280" cy="5105160"/>
          </a:xfrm>
          <a:prstGeom prst="rect">
            <a:avLst/>
          </a:prstGeom>
          <a:noFill/>
          <a:ln w="0">
            <a:noFill/>
          </a:ln>
        </p:spPr>
        <p:txBody>
          <a:bodyPr lIns="90000" tIns="45000" rIns="90000" bIns="45000" anchor="t">
            <a:noAutofit/>
          </a:bodyPr>
          <a:lstStyle>
            <a:lvl1pPr marL="384120" indent="-384120" algn="just">
              <a:lnSpc>
                <a:spcPct val="120000"/>
              </a:lnSpc>
              <a:buNone/>
              <a:tabLst>
                <a:tab pos="0" algn="l"/>
              </a:tabLst>
              <a:defRPr lang="en-US" sz="2800" b="0" u="none" strike="noStrike">
                <a:solidFill>
                  <a:schemeClr val="dk1"/>
                </a:solidFill>
                <a:effectLst/>
                <a:uFillTx/>
                <a:latin typeface="Arial"/>
                <a:ea typeface="Arial"/>
              </a:defRPr>
            </a:lvl1pPr>
            <a:lvl2pPr marL="665640" indent="-279360" algn="just">
              <a:lnSpc>
                <a:spcPct val="100000"/>
              </a:lnSpc>
              <a:buNone/>
              <a:tabLst>
                <a:tab pos="0" algn="l"/>
              </a:tabLst>
              <a:defRPr lang="en-US" sz="2400" b="0" u="none" strike="noStrike">
                <a:solidFill>
                  <a:schemeClr val="dk1"/>
                </a:solidFill>
                <a:effectLst/>
                <a:uFillTx/>
                <a:latin typeface="Arial"/>
                <a:ea typeface="Arial"/>
              </a:defRPr>
            </a:lvl2pPr>
            <a:lvl3pPr marL="958680" indent="-291960" algn="just">
              <a:lnSpc>
                <a:spcPct val="100000"/>
              </a:lnSpc>
              <a:buNone/>
              <a:tabLst>
                <a:tab pos="0" algn="l"/>
              </a:tabLst>
              <a:defRPr lang="en-US" sz="2000" b="0" u="none" strike="noStrike">
                <a:solidFill>
                  <a:schemeClr val="dk1"/>
                </a:solidFill>
                <a:effectLst/>
                <a:uFillTx/>
                <a:latin typeface="Arial"/>
                <a:ea typeface="Arial"/>
              </a:defRPr>
            </a:lvl3pPr>
            <a:lvl4pPr lvl="3" algn="l">
              <a:lnSpc>
                <a:spcPct val="100000"/>
              </a:lnSpc>
              <a:buClr>
                <a:srgbClr val="00A8D6"/>
              </a:buClr>
              <a:buFont typeface="Symbol" charset="2"/>
              <a:buChar char=""/>
              <a:tabLst>
                <a:tab pos="0" algn="l"/>
              </a:tabLst>
              <a:defRPr lang="en-US" sz="1800" b="0" u="none" strike="noStrike">
                <a:solidFill>
                  <a:schemeClr val="dk1"/>
                </a:solidFill>
                <a:effectLst/>
                <a:uFillTx/>
                <a:latin typeface="Arial"/>
                <a:ea typeface="Arial"/>
              </a:defRPr>
            </a:lvl4pPr>
            <a:lvl5pPr lvl="4" algn="l">
              <a:lnSpc>
                <a:spcPct val="100000"/>
              </a:lnSpc>
              <a:buClr>
                <a:srgbClr val="00A8D6"/>
              </a:buClr>
              <a:buFont typeface="Symbol" charset="2"/>
              <a:buChar char=""/>
              <a:tabLst>
                <a:tab pos="0" algn="l"/>
              </a:tabLst>
              <a:defRPr lang="en-US" sz="1800" b="0" u="none" strike="noStrike">
                <a:solidFill>
                  <a:schemeClr val="dk1"/>
                </a:solidFill>
                <a:effectLst/>
                <a:uFillTx/>
                <a:latin typeface="Arial"/>
                <a:ea typeface="Arial"/>
              </a:defRPr>
            </a:lvl5pPr>
          </a:lstStyle>
          <a:p>
            <a:pPr marL="384120" indent="-384120" algn="just">
              <a:lnSpc>
                <a:spcPct val="120000"/>
              </a:lnSpc>
              <a:buNone/>
              <a:tabLst>
                <a:tab pos="0" algn="l"/>
              </a:tabLst>
            </a:pPr>
            <a:r>
              <a:rPr lang="en-US" sz="2800" b="0" u="none" strike="noStrike">
                <a:solidFill>
                  <a:schemeClr val="dk1"/>
                </a:solidFill>
                <a:effectLst/>
                <a:uFillTx/>
                <a:latin typeface="Arial"/>
                <a:ea typeface="Arial"/>
              </a:rPr>
              <a:t>Click to edit Master text styles</a:t>
            </a:r>
            <a:endParaRPr lang="en-US" sz="2800" b="0" u="none" strike="noStrike">
              <a:solidFill>
                <a:schemeClr val="dk1"/>
              </a:solidFill>
              <a:effectLst/>
              <a:uFillTx/>
              <a:latin typeface="Arial"/>
            </a:endParaRPr>
          </a:p>
          <a:p>
            <a:pPr marL="665640" indent="-279360" algn="just">
              <a:lnSpc>
                <a:spcPct val="100000"/>
              </a:lnSpc>
              <a:buNone/>
              <a:tabLst>
                <a:tab pos="0" algn="l"/>
              </a:tabLst>
            </a:pPr>
            <a:r>
              <a:rPr lang="en-US" sz="2400" b="0" u="none" strike="noStrike">
                <a:solidFill>
                  <a:schemeClr val="dk1"/>
                </a:solidFill>
                <a:effectLst/>
                <a:uFillTx/>
                <a:latin typeface="Arial"/>
                <a:ea typeface="Arial"/>
              </a:rPr>
              <a:t>Second level</a:t>
            </a:r>
            <a:endParaRPr lang="en-US" sz="2400" b="0" u="none" strike="noStrike">
              <a:solidFill>
                <a:schemeClr val="dk1"/>
              </a:solidFill>
              <a:effectLst/>
              <a:uFillTx/>
              <a:latin typeface="Arial"/>
            </a:endParaRPr>
          </a:p>
          <a:p>
            <a:pPr marL="958680" indent="-291960" algn="just">
              <a:lnSpc>
                <a:spcPct val="100000"/>
              </a:lnSpc>
              <a:buNone/>
              <a:tabLst>
                <a:tab pos="0" algn="l"/>
              </a:tabLst>
            </a:pPr>
            <a:r>
              <a:rPr lang="en-US" sz="2000" b="0" u="none" strike="noStrike">
                <a:solidFill>
                  <a:schemeClr val="dk1"/>
                </a:solidFill>
                <a:effectLst/>
                <a:uFillTx/>
                <a:latin typeface="Arial"/>
                <a:ea typeface="Arial"/>
              </a:rPr>
              <a:t>Third level</a:t>
            </a:r>
            <a:endParaRPr lang="en-US" sz="2000" b="0" u="none" strike="noStrike">
              <a:solidFill>
                <a:schemeClr val="dk1"/>
              </a:solidFill>
              <a:effectLst/>
              <a:uFillTx/>
              <a:latin typeface="Arial"/>
            </a:endParaRPr>
          </a:p>
          <a:p>
            <a:pPr marL="1243440" lvl="3" indent="-282600" algn="l">
              <a:lnSpc>
                <a:spcPct val="100000"/>
              </a:lnSpc>
              <a:buClr>
                <a:srgbClr val="00A8D6"/>
              </a:buClr>
              <a:buFont typeface="Symbol" charset="2"/>
              <a:buChar char=""/>
              <a:tabLst>
                <a:tab pos="0" algn="l"/>
              </a:tabLst>
            </a:pPr>
            <a:r>
              <a:rPr lang="en-US" sz="1800" b="0" u="none" strike="noStrike">
                <a:solidFill>
                  <a:schemeClr val="dk1"/>
                </a:solidFill>
                <a:effectLst/>
                <a:uFillTx/>
                <a:latin typeface="Arial"/>
                <a:ea typeface="Arial"/>
              </a:rPr>
              <a:t>Fourth level</a:t>
            </a:r>
            <a:endParaRPr lang="en-US" sz="1800" b="0" u="none" strike="noStrike">
              <a:solidFill>
                <a:schemeClr val="dk1"/>
              </a:solidFill>
              <a:effectLst/>
              <a:uFillTx/>
              <a:latin typeface="Arial"/>
            </a:endParaRPr>
          </a:p>
          <a:p>
            <a:pPr marL="1526040" lvl="4" indent="-281160" algn="l">
              <a:lnSpc>
                <a:spcPct val="100000"/>
              </a:lnSpc>
              <a:buClr>
                <a:srgbClr val="00A8D6"/>
              </a:buClr>
              <a:buFont typeface="Symbol" charset="2"/>
              <a:buChar char=""/>
              <a:tabLst>
                <a:tab pos="0" algn="l"/>
              </a:tabLst>
            </a:pPr>
            <a:r>
              <a:rPr lang="en-US" sz="1800" b="0" u="none" strike="noStrike">
                <a:solidFill>
                  <a:schemeClr val="dk1"/>
                </a:solidFill>
                <a:effectLst/>
                <a:uFillTx/>
                <a:latin typeface="Arial"/>
                <a:ea typeface="Arial"/>
              </a:rPr>
              <a:t>Fifth level</a:t>
            </a:r>
            <a:endParaRPr lang="en-US" sz="1800" b="0" u="none" strike="noStrike">
              <a:solidFill>
                <a:schemeClr val="dk1"/>
              </a:solidFill>
              <a:effectLst/>
              <a:uFillTx/>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solidFill>
          <a:schemeClr val="lt1"/>
        </a:solidFill>
      </p:bgPr>
    </p:bg>
    <p:spTree>
      <p:nvGrpSpPr>
        <p:cNvPr id="1" name=""/>
        <p:cNvGrpSpPr/>
        <p:nvPr/>
      </p:nvGrpSpPr>
      <p:grpSpPr>
        <a:xfrm>
          <a:off x="0" y="0"/>
          <a:ext cx="0" cy="0"/>
          <a:chOff x="0" y="0"/>
          <a:chExt cx="0" cy="0"/>
        </a:xfrm>
      </p:grpSpPr>
      <p:sp>
        <p:nvSpPr>
          <p:cNvPr id="170" name="Rectangle 4"/>
          <p:cNvSpPr/>
          <p:nvPr/>
        </p:nvSpPr>
        <p:spPr>
          <a:xfrm>
            <a:off x="0" y="6172200"/>
            <a:ext cx="9920880" cy="228240"/>
          </a:xfrm>
          <a:prstGeom prst="rect">
            <a:avLst/>
          </a:prstGeom>
          <a:solidFill>
            <a:srgbClr val="CCFFCC"/>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71" name="Rectangle 6"/>
          <p:cNvSpPr/>
          <p:nvPr/>
        </p:nvSpPr>
        <p:spPr>
          <a:xfrm>
            <a:off x="0" y="6400800"/>
            <a:ext cx="9905760" cy="456840"/>
          </a:xfrm>
          <a:prstGeom prst="rect">
            <a:avLst/>
          </a:prstGeom>
          <a:solidFill>
            <a:srgbClr val="969696"/>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72" name="Line 7"/>
          <p:cNvSpPr/>
          <p:nvPr/>
        </p:nvSpPr>
        <p:spPr>
          <a:xfrm>
            <a:off x="0" y="6172200"/>
            <a:ext cx="12952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173" name="Line 8"/>
          <p:cNvSpPr/>
          <p:nvPr/>
        </p:nvSpPr>
        <p:spPr>
          <a:xfrm>
            <a:off x="838080" y="6172200"/>
            <a:ext cx="90676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174" name="Line 12"/>
          <p:cNvSpPr/>
          <p:nvPr/>
        </p:nvSpPr>
        <p:spPr>
          <a:xfrm>
            <a:off x="0" y="6400800"/>
            <a:ext cx="9905760" cy="360"/>
          </a:xfrm>
          <a:prstGeom prst="line">
            <a:avLst/>
          </a:prstGeom>
          <a:ln w="9525">
            <a:solidFill>
              <a:srgbClr val="FF0000"/>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175" name="Line 67"/>
          <p:cNvSpPr/>
          <p:nvPr/>
        </p:nvSpPr>
        <p:spPr>
          <a:xfrm flipV="1">
            <a:off x="1981080" y="5943600"/>
            <a:ext cx="360" cy="228600"/>
          </a:xfrm>
          <a:prstGeom prst="line">
            <a:avLst/>
          </a:prstGeom>
          <a:ln w="9525">
            <a:noFill/>
          </a:ln>
        </p:spPr>
        <p:style>
          <a:lnRef idx="0"/>
          <a:fillRef idx="0"/>
          <a:effectRef idx="0"/>
          <a:fontRef idx="minor"/>
        </p:style>
        <p:txBody>
          <a:bodyPr lIns="90000" tIns="45000" rIns="90000" bIns="45000" anchor="ctr">
            <a:noAutofit/>
          </a:bodyPr>
          <a:p>
            <a:endParaRPr lang="en-US" sz="1400" b="0" u="none" strike="noStrike">
              <a:solidFill>
                <a:srgbClr val="000000"/>
              </a:solidFill>
              <a:effectLst/>
              <a:uFillTx/>
              <a:latin typeface="Arial"/>
            </a:endParaRPr>
          </a:p>
        </p:txBody>
      </p:sp>
      <p:sp>
        <p:nvSpPr>
          <p:cNvPr id="176" name="Line 159"/>
          <p:cNvSpPr/>
          <p:nvPr/>
        </p:nvSpPr>
        <p:spPr>
          <a:xfrm>
            <a:off x="0" y="723600"/>
            <a:ext cx="9905760" cy="360"/>
          </a:xfrm>
          <a:prstGeom prst="line">
            <a:avLst/>
          </a:prstGeom>
          <a:ln w="12700">
            <a:solidFill>
              <a:srgbClr val="FF66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177" name="Line 228"/>
          <p:cNvSpPr/>
          <p:nvPr/>
        </p:nvSpPr>
        <p:spPr>
          <a:xfrm>
            <a:off x="0" y="642600"/>
            <a:ext cx="9875520" cy="360"/>
          </a:xfrm>
          <a:prstGeom prst="line">
            <a:avLst/>
          </a:prstGeom>
          <a:ln w="38100">
            <a:solidFill>
              <a:srgbClr val="0099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178" name="Text Box 234"/>
          <p:cNvSpPr/>
          <p:nvPr/>
        </p:nvSpPr>
        <p:spPr>
          <a:xfrm>
            <a:off x="4495680" y="6553080"/>
            <a:ext cx="456840" cy="118800"/>
          </a:xfrm>
          <a:prstGeom prst="rect">
            <a:avLst/>
          </a:prstGeom>
          <a:noFill/>
          <a:ln w="9525">
            <a:noFill/>
          </a:ln>
        </p:spPr>
        <p:style>
          <a:lnRef idx="0"/>
          <a:fillRef idx="0"/>
          <a:effectRef idx="0"/>
          <a:fontRef idx="minor"/>
        </p:style>
        <p:txBody>
          <a:bodyPr wrap="none" lIns="0" tIns="0" rIns="0" bIns="0" anchor="t">
            <a:noAutofit/>
          </a:bodyPr>
          <a:p>
            <a:pPr>
              <a:lnSpc>
                <a:spcPct val="100000"/>
              </a:lnSpc>
            </a:pPr>
            <a:r>
              <a:rPr lang="de-DE" sz="1300" b="1" u="none" strike="noStrike">
                <a:solidFill>
                  <a:srgbClr val="800000"/>
                </a:solidFill>
                <a:effectLst/>
                <a:uFillTx/>
                <a:latin typeface="Arial"/>
                <a:ea typeface="Arial"/>
              </a:rPr>
              <a:t>S</a:t>
            </a:r>
            <a:r>
              <a:rPr lang="en-GB" sz="1300" b="1" u="none" strike="noStrike">
                <a:solidFill>
                  <a:srgbClr val="800000"/>
                </a:solidFill>
                <a:effectLst/>
                <a:uFillTx/>
                <a:latin typeface="Arial"/>
                <a:ea typeface="Arial"/>
              </a:rPr>
              <a:t>lide</a:t>
            </a:r>
            <a:r>
              <a:rPr lang="de-DE" sz="1300" b="1" u="none" strike="noStrike">
                <a:solidFill>
                  <a:srgbClr val="800000"/>
                </a:solidFill>
                <a:effectLst/>
                <a:uFillTx/>
                <a:latin typeface="Arial"/>
                <a:ea typeface="Arial"/>
              </a:rPr>
              <a:t> </a:t>
            </a:r>
            <a:r>
              <a:rPr lang="en-GB" sz="1300" b="1" u="none" strike="noStrike">
                <a:solidFill>
                  <a:srgbClr val="800000"/>
                </a:solidFill>
                <a:effectLst/>
                <a:uFillTx/>
                <a:latin typeface="Arial"/>
                <a:ea typeface="Arial"/>
              </a:rPr>
              <a:t> </a:t>
            </a:r>
            <a:fld id="{8F2E46C4-463D-4E3A-8509-81E83779B5AB}" type="slidenum">
              <a:rPr lang="en-GB" sz="1300" b="1" u="none" strike="noStrike">
                <a:solidFill>
                  <a:srgbClr val="800000"/>
                </a:solidFill>
                <a:effectLst/>
                <a:uFillTx/>
                <a:latin typeface="Arial"/>
                <a:ea typeface="Arial"/>
              </a:rPr>
              <a:t>&lt;number&gt;</a:t>
            </a:fld>
            <a:endParaRPr lang="vi-VN" sz="1300" b="0" u="none" strike="noStrike">
              <a:solidFill>
                <a:srgbClr val="000000"/>
              </a:solidFill>
              <a:effectLst/>
              <a:uFillTx/>
              <a:latin typeface="Arial"/>
            </a:endParaRPr>
          </a:p>
        </p:txBody>
      </p:sp>
      <p:sp>
        <p:nvSpPr>
          <p:cNvPr id="179" name="Text Box 237"/>
          <p:cNvSpPr/>
          <p:nvPr/>
        </p:nvSpPr>
        <p:spPr>
          <a:xfrm>
            <a:off x="8801280" y="6211800"/>
            <a:ext cx="761760" cy="137880"/>
          </a:xfrm>
          <a:prstGeom prst="rect">
            <a:avLst/>
          </a:prstGeom>
          <a:noFill/>
          <a:ln w="9525">
            <a:noFill/>
          </a:ln>
        </p:spPr>
        <p:style>
          <a:lnRef idx="0"/>
          <a:fillRef idx="0"/>
          <a:effectRef idx="0"/>
          <a:fontRef idx="minor"/>
        </p:style>
        <p:txBody>
          <a:bodyPr wrap="none" lIns="90000" tIns="0" rIns="0" bIns="0" anchor="t">
            <a:noAutofit/>
          </a:bodyPr>
          <a:p>
            <a:pPr>
              <a:lnSpc>
                <a:spcPct val="100000"/>
              </a:lnSpc>
            </a:pPr>
            <a:fld id="{C3E965A8-5424-4C7D-9355-7BFA378DB27F}" type="datetime1">
              <a:rPr lang="en-GB" sz="1200" b="0" u="none" strike="noStrike">
                <a:solidFill>
                  <a:srgbClr val="008A00"/>
                </a:solidFill>
                <a:effectLst/>
                <a:uFillTx/>
                <a:latin typeface="Arial"/>
                <a:ea typeface="Arial"/>
              </a:rPr>
              <a:t>17/08/2026</a:t>
            </a:fld>
            <a:endParaRPr lang="vi-VN" sz="1200" b="0" u="none" strike="noStrike">
              <a:solidFill>
                <a:srgbClr val="000000"/>
              </a:solidFill>
              <a:effectLst/>
              <a:uFillTx/>
              <a:latin typeface="Arial"/>
            </a:endParaRPr>
          </a:p>
        </p:txBody>
      </p:sp>
      <p:pic>
        <p:nvPicPr>
          <p:cNvPr id="180" name="Picture 75" descr="gearanm[1].gif"/>
          <p:cNvPicPr/>
          <p:nvPr/>
        </p:nvPicPr>
        <p:blipFill>
          <a:blip r:embed="rId2"/>
          <a:stretch/>
        </p:blipFill>
        <p:spPr>
          <a:xfrm>
            <a:off x="9220320" y="0"/>
            <a:ext cx="685440" cy="623160"/>
          </a:xfrm>
          <a:prstGeom prst="rect">
            <a:avLst/>
          </a:prstGeom>
          <a:noFill/>
          <a:ln w="0">
            <a:noFill/>
          </a:ln>
        </p:spPr>
      </p:pic>
      <p:sp>
        <p:nvSpPr>
          <p:cNvPr id="181" name="Rectangle 21"/>
          <p:cNvSpPr/>
          <p:nvPr/>
        </p:nvSpPr>
        <p:spPr>
          <a:xfrm>
            <a:off x="9385200" y="659124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82" name="Rectangle 22"/>
          <p:cNvSpPr/>
          <p:nvPr/>
        </p:nvSpPr>
        <p:spPr>
          <a:xfrm>
            <a:off x="8872560" y="653256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T</a:t>
            </a:r>
            <a:endParaRPr lang="vi-VN" sz="1400" b="0" u="none" strike="noStrike">
              <a:solidFill>
                <a:srgbClr val="000000"/>
              </a:solidFill>
              <a:effectLst/>
              <a:uFillTx/>
              <a:latin typeface="Arial"/>
            </a:endParaRPr>
          </a:p>
        </p:txBody>
      </p:sp>
      <p:sp>
        <p:nvSpPr>
          <p:cNvPr id="183" name="Rectangle 23"/>
          <p:cNvSpPr/>
          <p:nvPr/>
        </p:nvSpPr>
        <p:spPr>
          <a:xfrm>
            <a:off x="8591400" y="653256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E</a:t>
            </a:r>
            <a:endParaRPr lang="vi-VN" sz="1400" b="0" u="none" strike="noStrike">
              <a:solidFill>
                <a:srgbClr val="000000"/>
              </a:solidFill>
              <a:effectLst/>
              <a:uFillTx/>
              <a:latin typeface="Arial"/>
            </a:endParaRPr>
          </a:p>
        </p:txBody>
      </p:sp>
      <p:sp>
        <p:nvSpPr>
          <p:cNvPr id="184" name="Rectangle 24"/>
          <p:cNvSpPr/>
          <p:nvPr/>
        </p:nvSpPr>
        <p:spPr>
          <a:xfrm>
            <a:off x="8305920" y="653256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N</a:t>
            </a:r>
            <a:endParaRPr lang="vi-VN" sz="1400" b="0" u="none" strike="noStrike">
              <a:solidFill>
                <a:srgbClr val="000000"/>
              </a:solidFill>
              <a:effectLst/>
              <a:uFillTx/>
              <a:latin typeface="Arial"/>
            </a:endParaRPr>
          </a:p>
        </p:txBody>
      </p:sp>
      <p:sp>
        <p:nvSpPr>
          <p:cNvPr id="185" name="Rectangle 25"/>
          <p:cNvSpPr/>
          <p:nvPr/>
        </p:nvSpPr>
        <p:spPr>
          <a:xfrm>
            <a:off x="8001000" y="653256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U</a:t>
            </a:r>
            <a:endParaRPr lang="vi-VN" sz="1400" b="0" u="none" strike="noStrike">
              <a:solidFill>
                <a:srgbClr val="000000"/>
              </a:solidFill>
              <a:effectLst/>
              <a:uFillTx/>
              <a:latin typeface="Arial"/>
            </a:endParaRPr>
          </a:p>
        </p:txBody>
      </p:sp>
      <p:sp>
        <p:nvSpPr>
          <p:cNvPr id="186" name="Rectangle 26"/>
          <p:cNvSpPr/>
          <p:nvPr/>
        </p:nvSpPr>
        <p:spPr>
          <a:xfrm>
            <a:off x="7556400" y="659124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87" name="Rectangle 25"/>
          <p:cNvSpPr/>
          <p:nvPr/>
        </p:nvSpPr>
        <p:spPr>
          <a:xfrm>
            <a:off x="9144000" y="652788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pic>
        <p:nvPicPr>
          <p:cNvPr id="188" name="Picture 31" descr="Logo_TiengViet.jpg"/>
          <p:cNvPicPr/>
          <p:nvPr/>
        </p:nvPicPr>
        <p:blipFill>
          <a:blip r:embed="rId3"/>
          <a:stretch/>
        </p:blipFill>
        <p:spPr>
          <a:xfrm>
            <a:off x="0" y="0"/>
            <a:ext cx="533160" cy="609120"/>
          </a:xfrm>
          <a:prstGeom prst="rect">
            <a:avLst/>
          </a:prstGeom>
          <a:noFill/>
          <a:ln cap="sq" w="0">
            <a:solidFill>
              <a:srgbClr val="FFFFFF"/>
            </a:solidFill>
          </a:ln>
          <a:effectLst>
            <a:outerShdw algn="tl" blurRad="50760" dir="2700000" dist="37674" rotWithShape="0">
              <a:srgbClr val="000000">
                <a:alpha val="43000"/>
              </a:srgbClr>
            </a:outerShdw>
          </a:effectLst>
        </p:spPr>
      </p:pic>
      <p:sp>
        <p:nvSpPr>
          <p:cNvPr id="189" name="Rectangle 21"/>
          <p:cNvSpPr/>
          <p:nvPr/>
        </p:nvSpPr>
        <p:spPr>
          <a:xfrm>
            <a:off x="1867680" y="659520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90" name="Rectangle 22"/>
          <p:cNvSpPr/>
          <p:nvPr/>
        </p:nvSpPr>
        <p:spPr>
          <a:xfrm>
            <a:off x="1355040" y="653652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C</a:t>
            </a:r>
            <a:endParaRPr lang="vi-VN" sz="1400" b="0" u="none" strike="noStrike">
              <a:solidFill>
                <a:srgbClr val="000000"/>
              </a:solidFill>
              <a:effectLst/>
              <a:uFillTx/>
              <a:latin typeface="Arial"/>
            </a:endParaRPr>
          </a:p>
        </p:txBody>
      </p:sp>
      <p:sp>
        <p:nvSpPr>
          <p:cNvPr id="191" name="Rectangle 23"/>
          <p:cNvSpPr/>
          <p:nvPr/>
        </p:nvSpPr>
        <p:spPr>
          <a:xfrm>
            <a:off x="1073880" y="653652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L</a:t>
            </a:r>
            <a:endParaRPr lang="vi-VN" sz="1400" b="0" u="none" strike="noStrike">
              <a:solidFill>
                <a:srgbClr val="000000"/>
              </a:solidFill>
              <a:effectLst/>
              <a:uFillTx/>
              <a:latin typeface="Arial"/>
            </a:endParaRPr>
          </a:p>
        </p:txBody>
      </p:sp>
      <p:sp>
        <p:nvSpPr>
          <p:cNvPr id="192" name="Rectangle 24"/>
          <p:cNvSpPr/>
          <p:nvPr/>
        </p:nvSpPr>
        <p:spPr>
          <a:xfrm>
            <a:off x="788040" y="653652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Q</a:t>
            </a:r>
            <a:endParaRPr lang="vi-VN" sz="1400" b="0" u="none" strike="noStrike">
              <a:solidFill>
                <a:srgbClr val="000000"/>
              </a:solidFill>
              <a:effectLst/>
              <a:uFillTx/>
              <a:latin typeface="Arial"/>
            </a:endParaRPr>
          </a:p>
        </p:txBody>
      </p:sp>
      <p:sp>
        <p:nvSpPr>
          <p:cNvPr id="193" name="Rectangle 25"/>
          <p:cNvSpPr/>
          <p:nvPr/>
        </p:nvSpPr>
        <p:spPr>
          <a:xfrm>
            <a:off x="483480" y="653652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P</a:t>
            </a:r>
            <a:endParaRPr lang="vi-VN" sz="1400" b="0" u="none" strike="noStrike">
              <a:solidFill>
                <a:srgbClr val="000000"/>
              </a:solidFill>
              <a:effectLst/>
              <a:uFillTx/>
              <a:latin typeface="Arial"/>
            </a:endParaRPr>
          </a:p>
        </p:txBody>
      </p:sp>
      <p:sp>
        <p:nvSpPr>
          <p:cNvPr id="194" name="Rectangle 26"/>
          <p:cNvSpPr/>
          <p:nvPr/>
        </p:nvSpPr>
        <p:spPr>
          <a:xfrm>
            <a:off x="38880" y="659520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195" name="Rectangle 25"/>
          <p:cNvSpPr/>
          <p:nvPr/>
        </p:nvSpPr>
        <p:spPr>
          <a:xfrm>
            <a:off x="1626480" y="653184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sp>
        <p:nvSpPr>
          <p:cNvPr id="196" name="PlaceHolder 1"/>
          <p:cNvSpPr>
            <a:spLocks noGrp="1"/>
          </p:cNvSpPr>
          <p:nvPr>
            <p:ph type="title"/>
          </p:nvPr>
        </p:nvSpPr>
        <p:spPr>
          <a:xfrm>
            <a:off x="495360" y="274680"/>
            <a:ext cx="8915040" cy="1142640"/>
          </a:xfrm>
          <a:prstGeom prst="rect">
            <a:avLst/>
          </a:prstGeom>
          <a:noFill/>
          <a:ln w="0">
            <a:noFill/>
          </a:ln>
        </p:spPr>
        <p:txBody>
          <a:bodyPr lIns="90000" tIns="45000" rIns="90000" bIns="45000" anchor="t">
            <a:noAutofit/>
          </a:bodyPr>
          <a:lstStyle>
            <a:lvl1pPr marL="384120" indent="-384120" algn="l">
              <a:lnSpc>
                <a:spcPts val="2200"/>
              </a:lnSpc>
              <a:buNone/>
              <a:tabLst>
                <a:tab pos="0" algn="l"/>
              </a:tabLst>
              <a:defRPr lang="en-US" sz="2000" b="1" u="none" strike="noStrike">
                <a:solidFill>
                  <a:srgbClr val="FF3300"/>
                </a:solidFill>
                <a:effectLst/>
                <a:uFillTx/>
                <a:latin typeface="Arial"/>
                <a:ea typeface="Arial"/>
              </a:defRPr>
            </a:lvl1pPr>
          </a:lstStyle>
          <a:p>
            <a:pPr marL="384120" indent="-384120" algn="l">
              <a:lnSpc>
                <a:spcPts val="2200"/>
              </a:lnSpc>
              <a:buNone/>
              <a:tabLst>
                <a:tab pos="0" algn="l"/>
              </a:tabLst>
            </a:pPr>
            <a:r>
              <a:rPr lang="en-US" sz="2000" b="1" u="none" strike="noStrike">
                <a:solidFill>
                  <a:srgbClr val="FF3300"/>
                </a:solidFill>
                <a:effectLst/>
                <a:uFillTx/>
                <a:latin typeface="Arial"/>
                <a:ea typeface="Arial"/>
              </a:rPr>
              <a:t>Click to edit Master title style</a:t>
            </a:r>
            <a:endParaRPr lang="en-US" sz="2000" b="1" u="none" strike="noStrike">
              <a:solidFill>
                <a:srgbClr val="FF3300"/>
              </a:solidFill>
              <a:effectLst/>
              <a:uFillTx/>
              <a:latin typeface="Arial"/>
            </a:endParaRPr>
          </a:p>
        </p:txBody>
      </p:sp>
      <p:sp>
        <p:nvSpPr>
          <p:cNvPr id="197" name="PlaceHolder 2"/>
          <p:cNvSpPr>
            <a:spLocks noGrp="1"/>
          </p:cNvSpPr>
          <p:nvPr>
            <p:ph type="body"/>
          </p:nvPr>
        </p:nvSpPr>
        <p:spPr>
          <a:xfrm>
            <a:off x="495360" y="1535040"/>
            <a:ext cx="4376520" cy="639360"/>
          </a:xfrm>
          <a:prstGeom prst="rect">
            <a:avLst/>
          </a:prstGeom>
          <a:noFill/>
          <a:ln w="0">
            <a:noFill/>
          </a:ln>
        </p:spPr>
        <p:txBody>
          <a:bodyPr lIns="90000" tIns="45000" rIns="90000" bIns="45000" anchor="b">
            <a:noAutofit/>
          </a:bodyPr>
          <a:lstStyle>
            <a:lvl1pPr indent="0" algn="just">
              <a:lnSpc>
                <a:spcPct val="120000"/>
              </a:lnSpc>
              <a:buNone/>
              <a:tabLst>
                <a:tab pos="0" algn="l"/>
              </a:tabLst>
              <a:defRPr lang="en-US" sz="2400" b="1" u="none" strike="noStrike">
                <a:solidFill>
                  <a:schemeClr val="dk1"/>
                </a:solidFill>
                <a:effectLst/>
                <a:uFillTx/>
                <a:latin typeface="Arial"/>
                <a:ea typeface="Arial"/>
              </a:defRPr>
            </a:lvl1pPr>
          </a:lstStyle>
          <a:p>
            <a:pPr indent="0" algn="just">
              <a:lnSpc>
                <a:spcPct val="120000"/>
              </a:lnSpc>
              <a:buNone/>
              <a:tabLst>
                <a:tab pos="0" algn="l"/>
              </a:tabLst>
            </a:pPr>
            <a:r>
              <a:rPr lang="en-US" sz="2400" b="1" u="none" strike="noStrike">
                <a:solidFill>
                  <a:schemeClr val="dk1"/>
                </a:solidFill>
                <a:effectLst/>
                <a:uFillTx/>
                <a:latin typeface="Arial"/>
                <a:ea typeface="Arial"/>
              </a:rPr>
              <a:t>Click to edit Master text styles</a:t>
            </a:r>
            <a:endParaRPr lang="en-US" sz="2400" b="0" u="none" strike="noStrike">
              <a:solidFill>
                <a:schemeClr val="dk1"/>
              </a:solidFill>
              <a:effectLst/>
              <a:uFillTx/>
              <a:latin typeface="Arial"/>
            </a:endParaRPr>
          </a:p>
        </p:txBody>
      </p:sp>
      <p:sp>
        <p:nvSpPr>
          <p:cNvPr id="198" name="PlaceHolder 3"/>
          <p:cNvSpPr>
            <a:spLocks noGrp="1"/>
          </p:cNvSpPr>
          <p:nvPr>
            <p:ph type="body"/>
          </p:nvPr>
        </p:nvSpPr>
        <p:spPr>
          <a:xfrm>
            <a:off x="495360" y="2174760"/>
            <a:ext cx="4376520" cy="3951000"/>
          </a:xfrm>
          <a:prstGeom prst="rect">
            <a:avLst/>
          </a:prstGeom>
          <a:noFill/>
          <a:ln w="0">
            <a:noFill/>
          </a:ln>
        </p:spPr>
        <p:txBody>
          <a:bodyPr lIns="90000" tIns="45000" rIns="90000" bIns="45000" anchor="t">
            <a:noAutofit/>
          </a:bodyPr>
          <a:lstStyle>
            <a:lvl1pPr marL="384120" indent="-384120" algn="just">
              <a:lnSpc>
                <a:spcPct val="120000"/>
              </a:lnSpc>
              <a:buNone/>
              <a:tabLst>
                <a:tab pos="0" algn="l"/>
              </a:tabLst>
              <a:defRPr lang="en-US" sz="2400" b="0" u="none" strike="noStrike">
                <a:solidFill>
                  <a:schemeClr val="dk1"/>
                </a:solidFill>
                <a:effectLst/>
                <a:uFillTx/>
                <a:latin typeface="Arial"/>
                <a:ea typeface="Arial"/>
              </a:defRPr>
            </a:lvl1pPr>
            <a:lvl2pPr marL="665640" indent="-279360" algn="just">
              <a:lnSpc>
                <a:spcPct val="100000"/>
              </a:lnSpc>
              <a:buNone/>
              <a:tabLst>
                <a:tab pos="0" algn="l"/>
              </a:tabLst>
              <a:defRPr lang="en-US" sz="2000" b="0" u="none" strike="noStrike">
                <a:solidFill>
                  <a:schemeClr val="dk1"/>
                </a:solidFill>
                <a:effectLst/>
                <a:uFillTx/>
                <a:latin typeface="Arial"/>
                <a:ea typeface="Arial"/>
              </a:defRPr>
            </a:lvl2pPr>
            <a:lvl3pPr marL="958680" indent="-291960" algn="just">
              <a:lnSpc>
                <a:spcPct val="100000"/>
              </a:lnSpc>
              <a:buNone/>
              <a:tabLst>
                <a:tab pos="0" algn="l"/>
              </a:tabLst>
              <a:defRPr lang="en-US" sz="1800" b="0" u="none" strike="noStrike">
                <a:solidFill>
                  <a:schemeClr val="dk1"/>
                </a:solidFill>
                <a:effectLst/>
                <a:uFillTx/>
                <a:latin typeface="Arial"/>
                <a:ea typeface="Arial"/>
              </a:defRPr>
            </a:lvl3pPr>
            <a:lvl4pPr lvl="3" algn="l">
              <a:lnSpc>
                <a:spcPct val="100000"/>
              </a:lnSpc>
              <a:buClr>
                <a:srgbClr val="00A8D6"/>
              </a:buClr>
              <a:buFont typeface="Symbol" charset="2"/>
              <a:buChar char=""/>
              <a:tabLst>
                <a:tab pos="0" algn="l"/>
              </a:tabLst>
              <a:defRPr lang="en-US" sz="1600" b="0" u="none" strike="noStrike">
                <a:solidFill>
                  <a:schemeClr val="dk1"/>
                </a:solidFill>
                <a:effectLst/>
                <a:uFillTx/>
                <a:latin typeface="Arial"/>
                <a:ea typeface="Arial"/>
              </a:defRPr>
            </a:lvl4pPr>
            <a:lvl5pPr lvl="4" algn="l">
              <a:lnSpc>
                <a:spcPct val="100000"/>
              </a:lnSpc>
              <a:buClr>
                <a:srgbClr val="00A8D6"/>
              </a:buClr>
              <a:buFont typeface="Symbol" charset="2"/>
              <a:buChar char=""/>
              <a:tabLst>
                <a:tab pos="0" algn="l"/>
              </a:tabLst>
              <a:defRPr lang="en-US" sz="1600" b="0" u="none" strike="noStrike">
                <a:solidFill>
                  <a:schemeClr val="dk1"/>
                </a:solidFill>
                <a:effectLst/>
                <a:uFillTx/>
                <a:latin typeface="Arial"/>
                <a:ea typeface="Arial"/>
              </a:defRPr>
            </a:lvl5pPr>
          </a:lstStyle>
          <a:p>
            <a:pPr marL="384120" indent="-384120" algn="just">
              <a:lnSpc>
                <a:spcPct val="120000"/>
              </a:lnSpc>
              <a:buNone/>
              <a:tabLst>
                <a:tab pos="0" algn="l"/>
              </a:tabLst>
            </a:pPr>
            <a:r>
              <a:rPr lang="en-US" sz="2400" b="0" u="none" strike="noStrike">
                <a:solidFill>
                  <a:schemeClr val="dk1"/>
                </a:solidFill>
                <a:effectLst/>
                <a:uFillTx/>
                <a:latin typeface="Arial"/>
                <a:ea typeface="Arial"/>
              </a:rPr>
              <a:t>Click to edit Master text styles</a:t>
            </a:r>
            <a:endParaRPr lang="en-US" sz="2400" b="0" u="none" strike="noStrike">
              <a:solidFill>
                <a:schemeClr val="dk1"/>
              </a:solidFill>
              <a:effectLst/>
              <a:uFillTx/>
              <a:latin typeface="Arial"/>
            </a:endParaRPr>
          </a:p>
          <a:p>
            <a:pPr marL="665640" indent="-279360" algn="just">
              <a:lnSpc>
                <a:spcPct val="100000"/>
              </a:lnSpc>
              <a:buNone/>
              <a:tabLst>
                <a:tab pos="0" algn="l"/>
              </a:tabLst>
            </a:pPr>
            <a:r>
              <a:rPr lang="en-US" sz="2000" b="0" u="none" strike="noStrike">
                <a:solidFill>
                  <a:schemeClr val="dk1"/>
                </a:solidFill>
                <a:effectLst/>
                <a:uFillTx/>
                <a:latin typeface="Arial"/>
                <a:ea typeface="Arial"/>
              </a:rPr>
              <a:t>Second level</a:t>
            </a:r>
            <a:endParaRPr lang="en-US" sz="2000" b="0" u="none" strike="noStrike">
              <a:solidFill>
                <a:schemeClr val="dk1"/>
              </a:solidFill>
              <a:effectLst/>
              <a:uFillTx/>
              <a:latin typeface="Arial"/>
            </a:endParaRPr>
          </a:p>
          <a:p>
            <a:pPr marL="958680" indent="-291960" algn="just">
              <a:lnSpc>
                <a:spcPct val="100000"/>
              </a:lnSpc>
              <a:buNone/>
              <a:tabLst>
                <a:tab pos="0" algn="l"/>
              </a:tabLst>
            </a:pPr>
            <a:r>
              <a:rPr lang="en-US" sz="1800" b="0" u="none" strike="noStrike">
                <a:solidFill>
                  <a:schemeClr val="dk1"/>
                </a:solidFill>
                <a:effectLst/>
                <a:uFillTx/>
                <a:latin typeface="Arial"/>
                <a:ea typeface="Arial"/>
              </a:rPr>
              <a:t>Third level</a:t>
            </a:r>
            <a:endParaRPr lang="en-US" sz="1800" b="0" u="none" strike="noStrike">
              <a:solidFill>
                <a:schemeClr val="dk1"/>
              </a:solidFill>
              <a:effectLst/>
              <a:uFillTx/>
              <a:latin typeface="Arial"/>
            </a:endParaRPr>
          </a:p>
          <a:p>
            <a:pPr marL="1243440" lvl="3" indent="-282600" algn="l">
              <a:lnSpc>
                <a:spcPct val="100000"/>
              </a:lnSpc>
              <a:buClr>
                <a:srgbClr val="00A8D6"/>
              </a:buClr>
              <a:buFont typeface="Symbol" charset="2"/>
              <a:buChar char=""/>
              <a:tabLst>
                <a:tab pos="0" algn="l"/>
              </a:tabLst>
            </a:pPr>
            <a:r>
              <a:rPr lang="en-US" sz="1600" b="0" u="none" strike="noStrike">
                <a:solidFill>
                  <a:schemeClr val="dk1"/>
                </a:solidFill>
                <a:effectLst/>
                <a:uFillTx/>
                <a:latin typeface="Arial"/>
                <a:ea typeface="Arial"/>
              </a:rPr>
              <a:t>Fourth level</a:t>
            </a:r>
            <a:endParaRPr lang="en-US" sz="1600" b="0" u="none" strike="noStrike">
              <a:solidFill>
                <a:schemeClr val="dk1"/>
              </a:solidFill>
              <a:effectLst/>
              <a:uFillTx/>
              <a:latin typeface="Arial"/>
            </a:endParaRPr>
          </a:p>
          <a:p>
            <a:pPr marL="1526040" lvl="4" indent="-281160" algn="l">
              <a:lnSpc>
                <a:spcPct val="100000"/>
              </a:lnSpc>
              <a:buClr>
                <a:srgbClr val="00A8D6"/>
              </a:buClr>
              <a:buFont typeface="Symbol" charset="2"/>
              <a:buChar char=""/>
              <a:tabLst>
                <a:tab pos="0" algn="l"/>
              </a:tabLst>
            </a:pPr>
            <a:r>
              <a:rPr lang="en-US" sz="1600" b="0" u="none" strike="noStrike">
                <a:solidFill>
                  <a:schemeClr val="dk1"/>
                </a:solidFill>
                <a:effectLst/>
                <a:uFillTx/>
                <a:latin typeface="Arial"/>
                <a:ea typeface="Arial"/>
              </a:rPr>
              <a:t>Fifth level</a:t>
            </a:r>
            <a:endParaRPr lang="en-US" sz="1600" b="0" u="none" strike="noStrike">
              <a:solidFill>
                <a:schemeClr val="dk1"/>
              </a:solidFill>
              <a:effectLst/>
              <a:uFillTx/>
              <a:latin typeface="Arial"/>
            </a:endParaRPr>
          </a:p>
        </p:txBody>
      </p:sp>
      <p:sp>
        <p:nvSpPr>
          <p:cNvPr id="199" name="PlaceHolder 4"/>
          <p:cNvSpPr>
            <a:spLocks noGrp="1"/>
          </p:cNvSpPr>
          <p:nvPr>
            <p:ph type="body"/>
          </p:nvPr>
        </p:nvSpPr>
        <p:spPr>
          <a:xfrm>
            <a:off x="5032440" y="1535040"/>
            <a:ext cx="4377960" cy="639360"/>
          </a:xfrm>
          <a:prstGeom prst="rect">
            <a:avLst/>
          </a:prstGeom>
          <a:noFill/>
          <a:ln w="0">
            <a:noFill/>
          </a:ln>
        </p:spPr>
        <p:txBody>
          <a:bodyPr lIns="90000" tIns="45000" rIns="90000" bIns="45000" anchor="b">
            <a:noAutofit/>
          </a:bodyPr>
          <a:lstStyle>
            <a:lvl1pPr indent="0" algn="just">
              <a:lnSpc>
                <a:spcPct val="120000"/>
              </a:lnSpc>
              <a:buNone/>
              <a:tabLst>
                <a:tab pos="0" algn="l"/>
              </a:tabLst>
              <a:defRPr lang="en-US" sz="2400" b="1" u="none" strike="noStrike">
                <a:solidFill>
                  <a:schemeClr val="dk1"/>
                </a:solidFill>
                <a:effectLst/>
                <a:uFillTx/>
                <a:latin typeface="Arial"/>
                <a:ea typeface="Arial"/>
              </a:defRPr>
            </a:lvl1pPr>
          </a:lstStyle>
          <a:p>
            <a:pPr indent="0" algn="just">
              <a:lnSpc>
                <a:spcPct val="120000"/>
              </a:lnSpc>
              <a:buNone/>
              <a:tabLst>
                <a:tab pos="0" algn="l"/>
              </a:tabLst>
            </a:pPr>
            <a:r>
              <a:rPr lang="en-US" sz="2400" b="1" u="none" strike="noStrike">
                <a:solidFill>
                  <a:schemeClr val="dk1"/>
                </a:solidFill>
                <a:effectLst/>
                <a:uFillTx/>
                <a:latin typeface="Arial"/>
                <a:ea typeface="Arial"/>
              </a:rPr>
              <a:t>Click to edit Master text styles</a:t>
            </a:r>
            <a:endParaRPr lang="en-US" sz="2400" b="0" u="none" strike="noStrike">
              <a:solidFill>
                <a:schemeClr val="dk1"/>
              </a:solidFill>
              <a:effectLst/>
              <a:uFillTx/>
              <a:latin typeface="Arial"/>
            </a:endParaRPr>
          </a:p>
        </p:txBody>
      </p:sp>
      <p:sp>
        <p:nvSpPr>
          <p:cNvPr id="200" name="PlaceHolder 5"/>
          <p:cNvSpPr>
            <a:spLocks noGrp="1"/>
          </p:cNvSpPr>
          <p:nvPr>
            <p:ph type="body"/>
          </p:nvPr>
        </p:nvSpPr>
        <p:spPr>
          <a:xfrm>
            <a:off x="5032440" y="2174760"/>
            <a:ext cx="4377960" cy="3951000"/>
          </a:xfrm>
          <a:prstGeom prst="rect">
            <a:avLst/>
          </a:prstGeom>
          <a:noFill/>
          <a:ln w="0">
            <a:noFill/>
          </a:ln>
        </p:spPr>
        <p:txBody>
          <a:bodyPr lIns="90000" tIns="45000" rIns="90000" bIns="45000" anchor="t">
            <a:noAutofit/>
          </a:bodyPr>
          <a:lstStyle>
            <a:lvl1pPr marL="384120" indent="-384120" algn="just">
              <a:lnSpc>
                <a:spcPct val="120000"/>
              </a:lnSpc>
              <a:buNone/>
              <a:tabLst>
                <a:tab pos="0" algn="l"/>
              </a:tabLst>
              <a:defRPr lang="en-US" sz="2400" b="0" u="none" strike="noStrike">
                <a:solidFill>
                  <a:schemeClr val="dk1"/>
                </a:solidFill>
                <a:effectLst/>
                <a:uFillTx/>
                <a:latin typeface="Arial"/>
                <a:ea typeface="Arial"/>
              </a:defRPr>
            </a:lvl1pPr>
            <a:lvl2pPr marL="665640" indent="-279360" algn="just">
              <a:lnSpc>
                <a:spcPct val="100000"/>
              </a:lnSpc>
              <a:buNone/>
              <a:tabLst>
                <a:tab pos="0" algn="l"/>
              </a:tabLst>
              <a:defRPr lang="en-US" sz="2000" b="0" u="none" strike="noStrike">
                <a:solidFill>
                  <a:schemeClr val="dk1"/>
                </a:solidFill>
                <a:effectLst/>
                <a:uFillTx/>
                <a:latin typeface="Arial"/>
                <a:ea typeface="Arial"/>
              </a:defRPr>
            </a:lvl2pPr>
            <a:lvl3pPr marL="958680" indent="-291960" algn="just">
              <a:lnSpc>
                <a:spcPct val="100000"/>
              </a:lnSpc>
              <a:buNone/>
              <a:tabLst>
                <a:tab pos="0" algn="l"/>
              </a:tabLst>
              <a:defRPr lang="en-US" sz="1800" b="0" u="none" strike="noStrike">
                <a:solidFill>
                  <a:schemeClr val="dk1"/>
                </a:solidFill>
                <a:effectLst/>
                <a:uFillTx/>
                <a:latin typeface="Arial"/>
                <a:ea typeface="Arial"/>
              </a:defRPr>
            </a:lvl3pPr>
            <a:lvl4pPr lvl="3" algn="l">
              <a:lnSpc>
                <a:spcPct val="100000"/>
              </a:lnSpc>
              <a:buClr>
                <a:srgbClr val="00A8D6"/>
              </a:buClr>
              <a:buFont typeface="Symbol" charset="2"/>
              <a:buChar char=""/>
              <a:tabLst>
                <a:tab pos="0" algn="l"/>
              </a:tabLst>
              <a:defRPr lang="en-US" sz="1600" b="0" u="none" strike="noStrike">
                <a:solidFill>
                  <a:schemeClr val="dk1"/>
                </a:solidFill>
                <a:effectLst/>
                <a:uFillTx/>
                <a:latin typeface="Arial"/>
                <a:ea typeface="Arial"/>
              </a:defRPr>
            </a:lvl4pPr>
            <a:lvl5pPr lvl="4" algn="l">
              <a:lnSpc>
                <a:spcPct val="100000"/>
              </a:lnSpc>
              <a:buClr>
                <a:srgbClr val="00A8D6"/>
              </a:buClr>
              <a:buFont typeface="Symbol" charset="2"/>
              <a:buChar char=""/>
              <a:tabLst>
                <a:tab pos="0" algn="l"/>
              </a:tabLst>
              <a:defRPr lang="en-US" sz="1600" b="0" u="none" strike="noStrike">
                <a:solidFill>
                  <a:schemeClr val="dk1"/>
                </a:solidFill>
                <a:effectLst/>
                <a:uFillTx/>
                <a:latin typeface="Arial"/>
                <a:ea typeface="Arial"/>
              </a:defRPr>
            </a:lvl5pPr>
          </a:lstStyle>
          <a:p>
            <a:pPr marL="384120" indent="-384120" algn="just">
              <a:lnSpc>
                <a:spcPct val="120000"/>
              </a:lnSpc>
              <a:buNone/>
              <a:tabLst>
                <a:tab pos="0" algn="l"/>
              </a:tabLst>
            </a:pPr>
            <a:r>
              <a:rPr lang="en-US" sz="2400" b="0" u="none" strike="noStrike">
                <a:solidFill>
                  <a:schemeClr val="dk1"/>
                </a:solidFill>
                <a:effectLst/>
                <a:uFillTx/>
                <a:latin typeface="Arial"/>
                <a:ea typeface="Arial"/>
              </a:rPr>
              <a:t>Click to edit Master text styles</a:t>
            </a:r>
            <a:endParaRPr lang="en-US" sz="2400" b="0" u="none" strike="noStrike">
              <a:solidFill>
                <a:schemeClr val="dk1"/>
              </a:solidFill>
              <a:effectLst/>
              <a:uFillTx/>
              <a:latin typeface="Arial"/>
            </a:endParaRPr>
          </a:p>
          <a:p>
            <a:pPr marL="665640" indent="-279360" algn="just">
              <a:lnSpc>
                <a:spcPct val="100000"/>
              </a:lnSpc>
              <a:buNone/>
              <a:tabLst>
                <a:tab pos="0" algn="l"/>
              </a:tabLst>
            </a:pPr>
            <a:r>
              <a:rPr lang="en-US" sz="2000" b="0" u="none" strike="noStrike">
                <a:solidFill>
                  <a:schemeClr val="dk1"/>
                </a:solidFill>
                <a:effectLst/>
                <a:uFillTx/>
                <a:latin typeface="Arial"/>
                <a:ea typeface="Arial"/>
              </a:rPr>
              <a:t>Second level</a:t>
            </a:r>
            <a:endParaRPr lang="en-US" sz="2000" b="0" u="none" strike="noStrike">
              <a:solidFill>
                <a:schemeClr val="dk1"/>
              </a:solidFill>
              <a:effectLst/>
              <a:uFillTx/>
              <a:latin typeface="Arial"/>
            </a:endParaRPr>
          </a:p>
          <a:p>
            <a:pPr marL="958680" indent="-291960" algn="just">
              <a:lnSpc>
                <a:spcPct val="100000"/>
              </a:lnSpc>
              <a:buNone/>
              <a:tabLst>
                <a:tab pos="0" algn="l"/>
              </a:tabLst>
            </a:pPr>
            <a:r>
              <a:rPr lang="en-US" sz="1800" b="0" u="none" strike="noStrike">
                <a:solidFill>
                  <a:schemeClr val="dk1"/>
                </a:solidFill>
                <a:effectLst/>
                <a:uFillTx/>
                <a:latin typeface="Arial"/>
                <a:ea typeface="Arial"/>
              </a:rPr>
              <a:t>Third level</a:t>
            </a:r>
            <a:endParaRPr lang="en-US" sz="1800" b="0" u="none" strike="noStrike">
              <a:solidFill>
                <a:schemeClr val="dk1"/>
              </a:solidFill>
              <a:effectLst/>
              <a:uFillTx/>
              <a:latin typeface="Arial"/>
            </a:endParaRPr>
          </a:p>
          <a:p>
            <a:pPr marL="1243440" lvl="3" indent="-282600" algn="l">
              <a:lnSpc>
                <a:spcPct val="100000"/>
              </a:lnSpc>
              <a:buClr>
                <a:srgbClr val="00A8D6"/>
              </a:buClr>
              <a:buFont typeface="Symbol" charset="2"/>
              <a:buChar char=""/>
              <a:tabLst>
                <a:tab pos="0" algn="l"/>
              </a:tabLst>
            </a:pPr>
            <a:r>
              <a:rPr lang="en-US" sz="1600" b="0" u="none" strike="noStrike">
                <a:solidFill>
                  <a:schemeClr val="dk1"/>
                </a:solidFill>
                <a:effectLst/>
                <a:uFillTx/>
                <a:latin typeface="Arial"/>
                <a:ea typeface="Arial"/>
              </a:rPr>
              <a:t>Fourth level</a:t>
            </a:r>
            <a:endParaRPr lang="en-US" sz="1600" b="0" u="none" strike="noStrike">
              <a:solidFill>
                <a:schemeClr val="dk1"/>
              </a:solidFill>
              <a:effectLst/>
              <a:uFillTx/>
              <a:latin typeface="Arial"/>
            </a:endParaRPr>
          </a:p>
          <a:p>
            <a:pPr marL="1526040" lvl="4" indent="-281160" algn="l">
              <a:lnSpc>
                <a:spcPct val="100000"/>
              </a:lnSpc>
              <a:buClr>
                <a:srgbClr val="00A8D6"/>
              </a:buClr>
              <a:buFont typeface="Symbol" charset="2"/>
              <a:buChar char=""/>
              <a:tabLst>
                <a:tab pos="0" algn="l"/>
              </a:tabLst>
            </a:pPr>
            <a:r>
              <a:rPr lang="en-US" sz="1600" b="0" u="none" strike="noStrike">
                <a:solidFill>
                  <a:schemeClr val="dk1"/>
                </a:solidFill>
                <a:effectLst/>
                <a:uFillTx/>
                <a:latin typeface="Arial"/>
                <a:ea typeface="Arial"/>
              </a:rPr>
              <a:t>Fifth level</a:t>
            </a:r>
            <a:endParaRPr lang="en-US" sz="1600" b="0" u="none" strike="noStrike">
              <a:solidFill>
                <a:schemeClr val="dk1"/>
              </a:solidFill>
              <a:effectLst/>
              <a:uFillTx/>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solidFill>
          <a:schemeClr val="lt1"/>
        </a:solidFill>
      </p:bgPr>
    </p:bg>
    <p:spTree>
      <p:nvGrpSpPr>
        <p:cNvPr id="1" name=""/>
        <p:cNvGrpSpPr/>
        <p:nvPr/>
      </p:nvGrpSpPr>
      <p:grpSpPr>
        <a:xfrm>
          <a:off x="0" y="0"/>
          <a:ext cx="0" cy="0"/>
          <a:chOff x="0" y="0"/>
          <a:chExt cx="0" cy="0"/>
        </a:xfrm>
      </p:grpSpPr>
      <p:sp>
        <p:nvSpPr>
          <p:cNvPr id="201" name="Rectangle 4"/>
          <p:cNvSpPr/>
          <p:nvPr/>
        </p:nvSpPr>
        <p:spPr>
          <a:xfrm>
            <a:off x="0" y="6172200"/>
            <a:ext cx="9920880" cy="228240"/>
          </a:xfrm>
          <a:prstGeom prst="rect">
            <a:avLst/>
          </a:prstGeom>
          <a:solidFill>
            <a:srgbClr val="CCFFCC"/>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02" name="Rectangle 6"/>
          <p:cNvSpPr/>
          <p:nvPr/>
        </p:nvSpPr>
        <p:spPr>
          <a:xfrm>
            <a:off x="0" y="6400800"/>
            <a:ext cx="9905760" cy="456840"/>
          </a:xfrm>
          <a:prstGeom prst="rect">
            <a:avLst/>
          </a:prstGeom>
          <a:solidFill>
            <a:srgbClr val="969696"/>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03" name="Line 7"/>
          <p:cNvSpPr/>
          <p:nvPr/>
        </p:nvSpPr>
        <p:spPr>
          <a:xfrm>
            <a:off x="0" y="6172200"/>
            <a:ext cx="12952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204" name="Line 8"/>
          <p:cNvSpPr/>
          <p:nvPr/>
        </p:nvSpPr>
        <p:spPr>
          <a:xfrm>
            <a:off x="838080" y="6172200"/>
            <a:ext cx="90676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205" name="Line 12"/>
          <p:cNvSpPr/>
          <p:nvPr/>
        </p:nvSpPr>
        <p:spPr>
          <a:xfrm>
            <a:off x="0" y="6400800"/>
            <a:ext cx="9905760" cy="360"/>
          </a:xfrm>
          <a:prstGeom prst="line">
            <a:avLst/>
          </a:prstGeom>
          <a:ln w="9525">
            <a:solidFill>
              <a:srgbClr val="FF0000"/>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206" name="Line 67"/>
          <p:cNvSpPr/>
          <p:nvPr/>
        </p:nvSpPr>
        <p:spPr>
          <a:xfrm flipV="1">
            <a:off x="1981080" y="5943600"/>
            <a:ext cx="360" cy="228600"/>
          </a:xfrm>
          <a:prstGeom prst="line">
            <a:avLst/>
          </a:prstGeom>
          <a:ln w="9525">
            <a:noFill/>
          </a:ln>
        </p:spPr>
        <p:style>
          <a:lnRef idx="0"/>
          <a:fillRef idx="0"/>
          <a:effectRef idx="0"/>
          <a:fontRef idx="minor"/>
        </p:style>
        <p:txBody>
          <a:bodyPr lIns="90000" tIns="45000" rIns="90000" bIns="45000" anchor="ctr">
            <a:noAutofit/>
          </a:bodyPr>
          <a:p>
            <a:endParaRPr lang="en-US" sz="1400" b="0" u="none" strike="noStrike">
              <a:solidFill>
                <a:srgbClr val="000000"/>
              </a:solidFill>
              <a:effectLst/>
              <a:uFillTx/>
              <a:latin typeface="Arial"/>
            </a:endParaRPr>
          </a:p>
        </p:txBody>
      </p:sp>
      <p:sp>
        <p:nvSpPr>
          <p:cNvPr id="207" name="Line 159"/>
          <p:cNvSpPr/>
          <p:nvPr/>
        </p:nvSpPr>
        <p:spPr>
          <a:xfrm>
            <a:off x="0" y="723600"/>
            <a:ext cx="9905760" cy="360"/>
          </a:xfrm>
          <a:prstGeom prst="line">
            <a:avLst/>
          </a:prstGeom>
          <a:ln w="12700">
            <a:solidFill>
              <a:srgbClr val="FF66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208" name="Line 228"/>
          <p:cNvSpPr/>
          <p:nvPr/>
        </p:nvSpPr>
        <p:spPr>
          <a:xfrm>
            <a:off x="0" y="642600"/>
            <a:ext cx="9875520" cy="360"/>
          </a:xfrm>
          <a:prstGeom prst="line">
            <a:avLst/>
          </a:prstGeom>
          <a:ln w="38100">
            <a:solidFill>
              <a:srgbClr val="0099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209" name="Text Box 234"/>
          <p:cNvSpPr/>
          <p:nvPr/>
        </p:nvSpPr>
        <p:spPr>
          <a:xfrm>
            <a:off x="4495680" y="6553080"/>
            <a:ext cx="456840" cy="118800"/>
          </a:xfrm>
          <a:prstGeom prst="rect">
            <a:avLst/>
          </a:prstGeom>
          <a:noFill/>
          <a:ln w="9525">
            <a:noFill/>
          </a:ln>
        </p:spPr>
        <p:style>
          <a:lnRef idx="0"/>
          <a:fillRef idx="0"/>
          <a:effectRef idx="0"/>
          <a:fontRef idx="minor"/>
        </p:style>
        <p:txBody>
          <a:bodyPr wrap="none" lIns="0" tIns="0" rIns="0" bIns="0" anchor="t">
            <a:noAutofit/>
          </a:bodyPr>
          <a:p>
            <a:pPr>
              <a:lnSpc>
                <a:spcPct val="100000"/>
              </a:lnSpc>
            </a:pPr>
            <a:r>
              <a:rPr lang="de-DE" sz="1300" b="1" u="none" strike="noStrike">
                <a:solidFill>
                  <a:srgbClr val="800000"/>
                </a:solidFill>
                <a:effectLst/>
                <a:uFillTx/>
                <a:latin typeface="Arial"/>
                <a:ea typeface="Arial"/>
              </a:rPr>
              <a:t>S</a:t>
            </a:r>
            <a:r>
              <a:rPr lang="en-GB" sz="1300" b="1" u="none" strike="noStrike">
                <a:solidFill>
                  <a:srgbClr val="800000"/>
                </a:solidFill>
                <a:effectLst/>
                <a:uFillTx/>
                <a:latin typeface="Arial"/>
                <a:ea typeface="Arial"/>
              </a:rPr>
              <a:t>lide</a:t>
            </a:r>
            <a:r>
              <a:rPr lang="de-DE" sz="1300" b="1" u="none" strike="noStrike">
                <a:solidFill>
                  <a:srgbClr val="800000"/>
                </a:solidFill>
                <a:effectLst/>
                <a:uFillTx/>
                <a:latin typeface="Arial"/>
                <a:ea typeface="Arial"/>
              </a:rPr>
              <a:t> </a:t>
            </a:r>
            <a:r>
              <a:rPr lang="en-GB" sz="1300" b="1" u="none" strike="noStrike">
                <a:solidFill>
                  <a:srgbClr val="800000"/>
                </a:solidFill>
                <a:effectLst/>
                <a:uFillTx/>
                <a:latin typeface="Arial"/>
                <a:ea typeface="Arial"/>
              </a:rPr>
              <a:t> </a:t>
            </a:r>
            <a:fld id="{C72A427C-22DC-4EDF-8D06-75516B550902}" type="slidenum">
              <a:rPr lang="en-GB" sz="1300" b="1" u="none" strike="noStrike">
                <a:solidFill>
                  <a:srgbClr val="800000"/>
                </a:solidFill>
                <a:effectLst/>
                <a:uFillTx/>
                <a:latin typeface="Arial"/>
                <a:ea typeface="Arial"/>
              </a:rPr>
              <a:t>&lt;number&gt;</a:t>
            </a:fld>
            <a:endParaRPr lang="vi-VN" sz="1300" b="0" u="none" strike="noStrike">
              <a:solidFill>
                <a:srgbClr val="000000"/>
              </a:solidFill>
              <a:effectLst/>
              <a:uFillTx/>
              <a:latin typeface="Arial"/>
            </a:endParaRPr>
          </a:p>
        </p:txBody>
      </p:sp>
      <p:sp>
        <p:nvSpPr>
          <p:cNvPr id="210" name="Text Box 237"/>
          <p:cNvSpPr/>
          <p:nvPr/>
        </p:nvSpPr>
        <p:spPr>
          <a:xfrm>
            <a:off x="8801280" y="6211800"/>
            <a:ext cx="761760" cy="137880"/>
          </a:xfrm>
          <a:prstGeom prst="rect">
            <a:avLst/>
          </a:prstGeom>
          <a:noFill/>
          <a:ln w="9525">
            <a:noFill/>
          </a:ln>
        </p:spPr>
        <p:style>
          <a:lnRef idx="0"/>
          <a:fillRef idx="0"/>
          <a:effectRef idx="0"/>
          <a:fontRef idx="minor"/>
        </p:style>
        <p:txBody>
          <a:bodyPr wrap="none" lIns="90000" tIns="0" rIns="0" bIns="0" anchor="t">
            <a:noAutofit/>
          </a:bodyPr>
          <a:p>
            <a:pPr>
              <a:lnSpc>
                <a:spcPct val="100000"/>
              </a:lnSpc>
            </a:pPr>
            <a:fld id="{7ED59879-AC3C-4D98-BBD6-698CAEA20263}" type="datetime1">
              <a:rPr lang="en-GB" sz="1200" b="0" u="none" strike="noStrike">
                <a:solidFill>
                  <a:srgbClr val="008A00"/>
                </a:solidFill>
                <a:effectLst/>
                <a:uFillTx/>
                <a:latin typeface="Arial"/>
                <a:ea typeface="Arial"/>
              </a:rPr>
              <a:t>17/08/2026</a:t>
            </a:fld>
            <a:endParaRPr lang="vi-VN" sz="1200" b="0" u="none" strike="noStrike">
              <a:solidFill>
                <a:srgbClr val="000000"/>
              </a:solidFill>
              <a:effectLst/>
              <a:uFillTx/>
              <a:latin typeface="Arial"/>
            </a:endParaRPr>
          </a:p>
        </p:txBody>
      </p:sp>
      <p:pic>
        <p:nvPicPr>
          <p:cNvPr id="211" name="Picture 75" descr="gearanm[1].gif"/>
          <p:cNvPicPr/>
          <p:nvPr/>
        </p:nvPicPr>
        <p:blipFill>
          <a:blip r:embed="rId2"/>
          <a:stretch/>
        </p:blipFill>
        <p:spPr>
          <a:xfrm>
            <a:off x="9220320" y="0"/>
            <a:ext cx="685440" cy="623160"/>
          </a:xfrm>
          <a:prstGeom prst="rect">
            <a:avLst/>
          </a:prstGeom>
          <a:noFill/>
          <a:ln w="0">
            <a:noFill/>
          </a:ln>
        </p:spPr>
      </p:pic>
      <p:sp>
        <p:nvSpPr>
          <p:cNvPr id="212" name="Rectangle 21"/>
          <p:cNvSpPr/>
          <p:nvPr/>
        </p:nvSpPr>
        <p:spPr>
          <a:xfrm>
            <a:off x="9385200" y="659124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13" name="Rectangle 22"/>
          <p:cNvSpPr/>
          <p:nvPr/>
        </p:nvSpPr>
        <p:spPr>
          <a:xfrm>
            <a:off x="8872560" y="653256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T</a:t>
            </a:r>
            <a:endParaRPr lang="vi-VN" sz="1400" b="0" u="none" strike="noStrike">
              <a:solidFill>
                <a:srgbClr val="000000"/>
              </a:solidFill>
              <a:effectLst/>
              <a:uFillTx/>
              <a:latin typeface="Arial"/>
            </a:endParaRPr>
          </a:p>
        </p:txBody>
      </p:sp>
      <p:sp>
        <p:nvSpPr>
          <p:cNvPr id="214" name="Rectangle 23"/>
          <p:cNvSpPr/>
          <p:nvPr/>
        </p:nvSpPr>
        <p:spPr>
          <a:xfrm>
            <a:off x="8591400" y="653256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E</a:t>
            </a:r>
            <a:endParaRPr lang="vi-VN" sz="1400" b="0" u="none" strike="noStrike">
              <a:solidFill>
                <a:srgbClr val="000000"/>
              </a:solidFill>
              <a:effectLst/>
              <a:uFillTx/>
              <a:latin typeface="Arial"/>
            </a:endParaRPr>
          </a:p>
        </p:txBody>
      </p:sp>
      <p:sp>
        <p:nvSpPr>
          <p:cNvPr id="215" name="Rectangle 24"/>
          <p:cNvSpPr/>
          <p:nvPr/>
        </p:nvSpPr>
        <p:spPr>
          <a:xfrm>
            <a:off x="8305920" y="653256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N</a:t>
            </a:r>
            <a:endParaRPr lang="vi-VN" sz="1400" b="0" u="none" strike="noStrike">
              <a:solidFill>
                <a:srgbClr val="000000"/>
              </a:solidFill>
              <a:effectLst/>
              <a:uFillTx/>
              <a:latin typeface="Arial"/>
            </a:endParaRPr>
          </a:p>
        </p:txBody>
      </p:sp>
      <p:sp>
        <p:nvSpPr>
          <p:cNvPr id="216" name="Rectangle 25"/>
          <p:cNvSpPr/>
          <p:nvPr/>
        </p:nvSpPr>
        <p:spPr>
          <a:xfrm>
            <a:off x="8001000" y="653256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U</a:t>
            </a:r>
            <a:endParaRPr lang="vi-VN" sz="1400" b="0" u="none" strike="noStrike">
              <a:solidFill>
                <a:srgbClr val="000000"/>
              </a:solidFill>
              <a:effectLst/>
              <a:uFillTx/>
              <a:latin typeface="Arial"/>
            </a:endParaRPr>
          </a:p>
        </p:txBody>
      </p:sp>
      <p:sp>
        <p:nvSpPr>
          <p:cNvPr id="217" name="Rectangle 26"/>
          <p:cNvSpPr/>
          <p:nvPr/>
        </p:nvSpPr>
        <p:spPr>
          <a:xfrm>
            <a:off x="7556400" y="659124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18" name="Rectangle 25"/>
          <p:cNvSpPr/>
          <p:nvPr/>
        </p:nvSpPr>
        <p:spPr>
          <a:xfrm>
            <a:off x="9144000" y="652788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pic>
        <p:nvPicPr>
          <p:cNvPr id="219" name="Picture 31" descr="Logo_TiengViet.jpg"/>
          <p:cNvPicPr/>
          <p:nvPr/>
        </p:nvPicPr>
        <p:blipFill>
          <a:blip r:embed="rId3"/>
          <a:stretch/>
        </p:blipFill>
        <p:spPr>
          <a:xfrm>
            <a:off x="0" y="0"/>
            <a:ext cx="533160" cy="609120"/>
          </a:xfrm>
          <a:prstGeom prst="rect">
            <a:avLst/>
          </a:prstGeom>
          <a:noFill/>
          <a:ln cap="sq" w="0">
            <a:solidFill>
              <a:srgbClr val="FFFFFF"/>
            </a:solidFill>
          </a:ln>
          <a:effectLst>
            <a:outerShdw algn="tl" blurRad="50760" dir="2700000" dist="37674" rotWithShape="0">
              <a:srgbClr val="000000">
                <a:alpha val="43000"/>
              </a:srgbClr>
            </a:outerShdw>
          </a:effectLst>
        </p:spPr>
      </p:pic>
      <p:sp>
        <p:nvSpPr>
          <p:cNvPr id="220" name="Rectangle 21"/>
          <p:cNvSpPr/>
          <p:nvPr/>
        </p:nvSpPr>
        <p:spPr>
          <a:xfrm>
            <a:off x="1867680" y="659520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21" name="Rectangle 22"/>
          <p:cNvSpPr/>
          <p:nvPr/>
        </p:nvSpPr>
        <p:spPr>
          <a:xfrm>
            <a:off x="1355040" y="653652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C</a:t>
            </a:r>
            <a:endParaRPr lang="vi-VN" sz="1400" b="0" u="none" strike="noStrike">
              <a:solidFill>
                <a:srgbClr val="000000"/>
              </a:solidFill>
              <a:effectLst/>
              <a:uFillTx/>
              <a:latin typeface="Arial"/>
            </a:endParaRPr>
          </a:p>
        </p:txBody>
      </p:sp>
      <p:sp>
        <p:nvSpPr>
          <p:cNvPr id="222" name="Rectangle 23"/>
          <p:cNvSpPr/>
          <p:nvPr/>
        </p:nvSpPr>
        <p:spPr>
          <a:xfrm>
            <a:off x="1073880" y="653652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L</a:t>
            </a:r>
            <a:endParaRPr lang="vi-VN" sz="1400" b="0" u="none" strike="noStrike">
              <a:solidFill>
                <a:srgbClr val="000000"/>
              </a:solidFill>
              <a:effectLst/>
              <a:uFillTx/>
              <a:latin typeface="Arial"/>
            </a:endParaRPr>
          </a:p>
        </p:txBody>
      </p:sp>
      <p:sp>
        <p:nvSpPr>
          <p:cNvPr id="223" name="Rectangle 24"/>
          <p:cNvSpPr/>
          <p:nvPr/>
        </p:nvSpPr>
        <p:spPr>
          <a:xfrm>
            <a:off x="788040" y="653652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Q</a:t>
            </a:r>
            <a:endParaRPr lang="vi-VN" sz="1400" b="0" u="none" strike="noStrike">
              <a:solidFill>
                <a:srgbClr val="000000"/>
              </a:solidFill>
              <a:effectLst/>
              <a:uFillTx/>
              <a:latin typeface="Arial"/>
            </a:endParaRPr>
          </a:p>
        </p:txBody>
      </p:sp>
      <p:sp>
        <p:nvSpPr>
          <p:cNvPr id="224" name="Rectangle 25"/>
          <p:cNvSpPr/>
          <p:nvPr/>
        </p:nvSpPr>
        <p:spPr>
          <a:xfrm>
            <a:off x="483480" y="653652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P</a:t>
            </a:r>
            <a:endParaRPr lang="vi-VN" sz="1400" b="0" u="none" strike="noStrike">
              <a:solidFill>
                <a:srgbClr val="000000"/>
              </a:solidFill>
              <a:effectLst/>
              <a:uFillTx/>
              <a:latin typeface="Arial"/>
            </a:endParaRPr>
          </a:p>
        </p:txBody>
      </p:sp>
      <p:sp>
        <p:nvSpPr>
          <p:cNvPr id="225" name="Rectangle 26"/>
          <p:cNvSpPr/>
          <p:nvPr/>
        </p:nvSpPr>
        <p:spPr>
          <a:xfrm>
            <a:off x="38880" y="659520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26" name="Rectangle 25"/>
          <p:cNvSpPr/>
          <p:nvPr/>
        </p:nvSpPr>
        <p:spPr>
          <a:xfrm>
            <a:off x="1626480" y="653184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sp>
        <p:nvSpPr>
          <p:cNvPr id="227" name="PlaceHolder 1"/>
          <p:cNvSpPr>
            <a:spLocks noGrp="1"/>
          </p:cNvSpPr>
          <p:nvPr>
            <p:ph type="title"/>
          </p:nvPr>
        </p:nvSpPr>
        <p:spPr>
          <a:xfrm>
            <a:off x="1523880" y="241200"/>
            <a:ext cx="7973640" cy="456840"/>
          </a:xfrm>
          <a:prstGeom prst="rect">
            <a:avLst/>
          </a:prstGeom>
          <a:noFill/>
          <a:ln w="0">
            <a:noFill/>
          </a:ln>
        </p:spPr>
        <p:txBody>
          <a:bodyPr lIns="90000" tIns="45000" rIns="90000" bIns="45000" anchor="t">
            <a:noAutofit/>
          </a:bodyPr>
          <a:lstStyle>
            <a:lvl1pPr marL="384120" indent="-384120" algn="l">
              <a:lnSpc>
                <a:spcPts val="2200"/>
              </a:lnSpc>
              <a:buNone/>
              <a:tabLst>
                <a:tab pos="0" algn="l"/>
              </a:tabLst>
              <a:defRPr lang="en-US" sz="2000" b="1" u="none" strike="noStrike">
                <a:solidFill>
                  <a:srgbClr val="FF3300"/>
                </a:solidFill>
                <a:effectLst/>
                <a:uFillTx/>
                <a:latin typeface="Arial"/>
                <a:ea typeface="Arial"/>
              </a:defRPr>
            </a:lvl1pPr>
          </a:lstStyle>
          <a:p>
            <a:pPr marL="384120" indent="-384120" algn="l">
              <a:lnSpc>
                <a:spcPts val="2200"/>
              </a:lnSpc>
              <a:buNone/>
              <a:tabLst>
                <a:tab pos="0" algn="l"/>
              </a:tabLst>
            </a:pPr>
            <a:r>
              <a:rPr lang="en-US" sz="2000" b="1" u="none" strike="noStrike">
                <a:solidFill>
                  <a:srgbClr val="FF3300"/>
                </a:solidFill>
                <a:effectLst/>
                <a:uFillTx/>
                <a:latin typeface="Arial"/>
                <a:ea typeface="Arial"/>
              </a:rPr>
              <a:t>Click to edit Master title style</a:t>
            </a:r>
            <a:endParaRPr lang="en-US" sz="2000" b="1" u="none" strike="noStrike">
              <a:solidFill>
                <a:srgbClr val="FF3300"/>
              </a:solidFill>
              <a:effectLst/>
              <a:uFillTx/>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chemeClr val="lt1"/>
        </a:solidFill>
      </p:bgPr>
    </p:bg>
    <p:spTree>
      <p:nvGrpSpPr>
        <p:cNvPr id="1" name=""/>
        <p:cNvGrpSpPr/>
        <p:nvPr/>
      </p:nvGrpSpPr>
      <p:grpSpPr>
        <a:xfrm>
          <a:off x="0" y="0"/>
          <a:ext cx="0" cy="0"/>
          <a:chOff x="0" y="0"/>
          <a:chExt cx="0" cy="0"/>
        </a:xfrm>
      </p:grpSpPr>
      <p:sp>
        <p:nvSpPr>
          <p:cNvPr id="228" name="Rectangle 4"/>
          <p:cNvSpPr/>
          <p:nvPr/>
        </p:nvSpPr>
        <p:spPr>
          <a:xfrm>
            <a:off x="0" y="6172200"/>
            <a:ext cx="9920880" cy="228240"/>
          </a:xfrm>
          <a:prstGeom prst="rect">
            <a:avLst/>
          </a:prstGeom>
          <a:solidFill>
            <a:srgbClr val="CCFFCC"/>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29" name="Rectangle 6"/>
          <p:cNvSpPr/>
          <p:nvPr/>
        </p:nvSpPr>
        <p:spPr>
          <a:xfrm>
            <a:off x="0" y="6400800"/>
            <a:ext cx="9905760" cy="456840"/>
          </a:xfrm>
          <a:prstGeom prst="rect">
            <a:avLst/>
          </a:prstGeom>
          <a:solidFill>
            <a:srgbClr val="969696"/>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30" name="Line 7"/>
          <p:cNvSpPr/>
          <p:nvPr/>
        </p:nvSpPr>
        <p:spPr>
          <a:xfrm>
            <a:off x="0" y="6172200"/>
            <a:ext cx="12952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231" name="Line 8"/>
          <p:cNvSpPr/>
          <p:nvPr/>
        </p:nvSpPr>
        <p:spPr>
          <a:xfrm>
            <a:off x="838080" y="6172200"/>
            <a:ext cx="90676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232" name="Line 12"/>
          <p:cNvSpPr/>
          <p:nvPr/>
        </p:nvSpPr>
        <p:spPr>
          <a:xfrm>
            <a:off x="0" y="6400800"/>
            <a:ext cx="9905760" cy="360"/>
          </a:xfrm>
          <a:prstGeom prst="line">
            <a:avLst/>
          </a:prstGeom>
          <a:ln w="9525">
            <a:solidFill>
              <a:srgbClr val="FF0000"/>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233" name="Line 67"/>
          <p:cNvSpPr/>
          <p:nvPr/>
        </p:nvSpPr>
        <p:spPr>
          <a:xfrm flipV="1">
            <a:off x="1981080" y="5943600"/>
            <a:ext cx="360" cy="228600"/>
          </a:xfrm>
          <a:prstGeom prst="line">
            <a:avLst/>
          </a:prstGeom>
          <a:ln w="9525">
            <a:noFill/>
          </a:ln>
        </p:spPr>
        <p:style>
          <a:lnRef idx="0"/>
          <a:fillRef idx="0"/>
          <a:effectRef idx="0"/>
          <a:fontRef idx="minor"/>
        </p:style>
        <p:txBody>
          <a:bodyPr lIns="90000" tIns="45000" rIns="90000" bIns="45000" anchor="ctr">
            <a:noAutofit/>
          </a:bodyPr>
          <a:p>
            <a:endParaRPr lang="en-US" sz="1400" b="0" u="none" strike="noStrike">
              <a:solidFill>
                <a:srgbClr val="000000"/>
              </a:solidFill>
              <a:effectLst/>
              <a:uFillTx/>
              <a:latin typeface="Arial"/>
            </a:endParaRPr>
          </a:p>
        </p:txBody>
      </p:sp>
      <p:sp>
        <p:nvSpPr>
          <p:cNvPr id="234" name="Line 159"/>
          <p:cNvSpPr/>
          <p:nvPr/>
        </p:nvSpPr>
        <p:spPr>
          <a:xfrm>
            <a:off x="0" y="723600"/>
            <a:ext cx="9905760" cy="360"/>
          </a:xfrm>
          <a:prstGeom prst="line">
            <a:avLst/>
          </a:prstGeom>
          <a:ln w="12700">
            <a:solidFill>
              <a:srgbClr val="FF66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235" name="Line 228"/>
          <p:cNvSpPr/>
          <p:nvPr/>
        </p:nvSpPr>
        <p:spPr>
          <a:xfrm>
            <a:off x="0" y="642600"/>
            <a:ext cx="9875520" cy="360"/>
          </a:xfrm>
          <a:prstGeom prst="line">
            <a:avLst/>
          </a:prstGeom>
          <a:ln w="38100">
            <a:solidFill>
              <a:srgbClr val="0099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236" name="Text Box 234"/>
          <p:cNvSpPr/>
          <p:nvPr/>
        </p:nvSpPr>
        <p:spPr>
          <a:xfrm>
            <a:off x="4495680" y="6553080"/>
            <a:ext cx="456840" cy="118800"/>
          </a:xfrm>
          <a:prstGeom prst="rect">
            <a:avLst/>
          </a:prstGeom>
          <a:noFill/>
          <a:ln w="9525">
            <a:noFill/>
          </a:ln>
        </p:spPr>
        <p:style>
          <a:lnRef idx="0"/>
          <a:fillRef idx="0"/>
          <a:effectRef idx="0"/>
          <a:fontRef idx="minor"/>
        </p:style>
        <p:txBody>
          <a:bodyPr wrap="none" lIns="0" tIns="0" rIns="0" bIns="0" anchor="t">
            <a:noAutofit/>
          </a:bodyPr>
          <a:p>
            <a:pPr>
              <a:lnSpc>
                <a:spcPct val="100000"/>
              </a:lnSpc>
            </a:pPr>
            <a:r>
              <a:rPr lang="de-DE" sz="1300" b="1" u="none" strike="noStrike">
                <a:solidFill>
                  <a:srgbClr val="800000"/>
                </a:solidFill>
                <a:effectLst/>
                <a:uFillTx/>
                <a:latin typeface="Arial"/>
                <a:ea typeface="Arial"/>
              </a:rPr>
              <a:t>S</a:t>
            </a:r>
            <a:r>
              <a:rPr lang="en-GB" sz="1300" b="1" u="none" strike="noStrike">
                <a:solidFill>
                  <a:srgbClr val="800000"/>
                </a:solidFill>
                <a:effectLst/>
                <a:uFillTx/>
                <a:latin typeface="Arial"/>
                <a:ea typeface="Arial"/>
              </a:rPr>
              <a:t>lide</a:t>
            </a:r>
            <a:r>
              <a:rPr lang="de-DE" sz="1300" b="1" u="none" strike="noStrike">
                <a:solidFill>
                  <a:srgbClr val="800000"/>
                </a:solidFill>
                <a:effectLst/>
                <a:uFillTx/>
                <a:latin typeface="Arial"/>
                <a:ea typeface="Arial"/>
              </a:rPr>
              <a:t> </a:t>
            </a:r>
            <a:r>
              <a:rPr lang="en-GB" sz="1300" b="1" u="none" strike="noStrike">
                <a:solidFill>
                  <a:srgbClr val="800000"/>
                </a:solidFill>
                <a:effectLst/>
                <a:uFillTx/>
                <a:latin typeface="Arial"/>
                <a:ea typeface="Arial"/>
              </a:rPr>
              <a:t> </a:t>
            </a:r>
            <a:fld id="{29E5E6F1-B310-433E-949F-50B65A554EB7}" type="slidenum">
              <a:rPr lang="en-GB" sz="1300" b="1" u="none" strike="noStrike">
                <a:solidFill>
                  <a:srgbClr val="800000"/>
                </a:solidFill>
                <a:effectLst/>
                <a:uFillTx/>
                <a:latin typeface="Arial"/>
                <a:ea typeface="Arial"/>
              </a:rPr>
              <a:t>&lt;number&gt;</a:t>
            </a:fld>
            <a:endParaRPr lang="vi-VN" sz="1300" b="0" u="none" strike="noStrike">
              <a:solidFill>
                <a:srgbClr val="000000"/>
              </a:solidFill>
              <a:effectLst/>
              <a:uFillTx/>
              <a:latin typeface="Arial"/>
            </a:endParaRPr>
          </a:p>
        </p:txBody>
      </p:sp>
      <p:sp>
        <p:nvSpPr>
          <p:cNvPr id="237" name="Text Box 237"/>
          <p:cNvSpPr/>
          <p:nvPr/>
        </p:nvSpPr>
        <p:spPr>
          <a:xfrm>
            <a:off x="8801280" y="6211800"/>
            <a:ext cx="761760" cy="137880"/>
          </a:xfrm>
          <a:prstGeom prst="rect">
            <a:avLst/>
          </a:prstGeom>
          <a:noFill/>
          <a:ln w="9525">
            <a:noFill/>
          </a:ln>
        </p:spPr>
        <p:style>
          <a:lnRef idx="0"/>
          <a:fillRef idx="0"/>
          <a:effectRef idx="0"/>
          <a:fontRef idx="minor"/>
        </p:style>
        <p:txBody>
          <a:bodyPr wrap="none" lIns="90000" tIns="0" rIns="0" bIns="0" anchor="t">
            <a:noAutofit/>
          </a:bodyPr>
          <a:p>
            <a:pPr>
              <a:lnSpc>
                <a:spcPct val="100000"/>
              </a:lnSpc>
            </a:pPr>
            <a:fld id="{A0389E96-2BE4-482C-B983-1E0DB53CDF3B}" type="datetime1">
              <a:rPr lang="en-GB" sz="1200" b="0" u="none" strike="noStrike">
                <a:solidFill>
                  <a:srgbClr val="008A00"/>
                </a:solidFill>
                <a:effectLst/>
                <a:uFillTx/>
                <a:latin typeface="Arial"/>
                <a:ea typeface="Arial"/>
              </a:rPr>
              <a:t>17/08/2026</a:t>
            </a:fld>
            <a:endParaRPr lang="vi-VN" sz="1200" b="0" u="none" strike="noStrike">
              <a:solidFill>
                <a:srgbClr val="000000"/>
              </a:solidFill>
              <a:effectLst/>
              <a:uFillTx/>
              <a:latin typeface="Arial"/>
            </a:endParaRPr>
          </a:p>
        </p:txBody>
      </p:sp>
      <p:pic>
        <p:nvPicPr>
          <p:cNvPr id="238" name="Picture 75" descr="gearanm[1].gif"/>
          <p:cNvPicPr/>
          <p:nvPr/>
        </p:nvPicPr>
        <p:blipFill>
          <a:blip r:embed="rId2"/>
          <a:stretch/>
        </p:blipFill>
        <p:spPr>
          <a:xfrm>
            <a:off x="9220320" y="0"/>
            <a:ext cx="685440" cy="623160"/>
          </a:xfrm>
          <a:prstGeom prst="rect">
            <a:avLst/>
          </a:prstGeom>
          <a:noFill/>
          <a:ln w="0">
            <a:noFill/>
          </a:ln>
        </p:spPr>
      </p:pic>
      <p:sp>
        <p:nvSpPr>
          <p:cNvPr id="239" name="Rectangle 21"/>
          <p:cNvSpPr/>
          <p:nvPr/>
        </p:nvSpPr>
        <p:spPr>
          <a:xfrm>
            <a:off x="9385200" y="659124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40" name="Rectangle 22"/>
          <p:cNvSpPr/>
          <p:nvPr/>
        </p:nvSpPr>
        <p:spPr>
          <a:xfrm>
            <a:off x="8872560" y="653256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T</a:t>
            </a:r>
            <a:endParaRPr lang="vi-VN" sz="1400" b="0" u="none" strike="noStrike">
              <a:solidFill>
                <a:srgbClr val="000000"/>
              </a:solidFill>
              <a:effectLst/>
              <a:uFillTx/>
              <a:latin typeface="Arial"/>
            </a:endParaRPr>
          </a:p>
        </p:txBody>
      </p:sp>
      <p:sp>
        <p:nvSpPr>
          <p:cNvPr id="241" name="Rectangle 23"/>
          <p:cNvSpPr/>
          <p:nvPr/>
        </p:nvSpPr>
        <p:spPr>
          <a:xfrm>
            <a:off x="8591400" y="653256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E</a:t>
            </a:r>
            <a:endParaRPr lang="vi-VN" sz="1400" b="0" u="none" strike="noStrike">
              <a:solidFill>
                <a:srgbClr val="000000"/>
              </a:solidFill>
              <a:effectLst/>
              <a:uFillTx/>
              <a:latin typeface="Arial"/>
            </a:endParaRPr>
          </a:p>
        </p:txBody>
      </p:sp>
      <p:sp>
        <p:nvSpPr>
          <p:cNvPr id="242" name="Rectangle 24"/>
          <p:cNvSpPr/>
          <p:nvPr/>
        </p:nvSpPr>
        <p:spPr>
          <a:xfrm>
            <a:off x="8305920" y="653256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N</a:t>
            </a:r>
            <a:endParaRPr lang="vi-VN" sz="1400" b="0" u="none" strike="noStrike">
              <a:solidFill>
                <a:srgbClr val="000000"/>
              </a:solidFill>
              <a:effectLst/>
              <a:uFillTx/>
              <a:latin typeface="Arial"/>
            </a:endParaRPr>
          </a:p>
        </p:txBody>
      </p:sp>
      <p:sp>
        <p:nvSpPr>
          <p:cNvPr id="243" name="Rectangle 25"/>
          <p:cNvSpPr/>
          <p:nvPr/>
        </p:nvSpPr>
        <p:spPr>
          <a:xfrm>
            <a:off x="8001000" y="653256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U</a:t>
            </a:r>
            <a:endParaRPr lang="vi-VN" sz="1400" b="0" u="none" strike="noStrike">
              <a:solidFill>
                <a:srgbClr val="000000"/>
              </a:solidFill>
              <a:effectLst/>
              <a:uFillTx/>
              <a:latin typeface="Arial"/>
            </a:endParaRPr>
          </a:p>
        </p:txBody>
      </p:sp>
      <p:sp>
        <p:nvSpPr>
          <p:cNvPr id="244" name="Rectangle 26"/>
          <p:cNvSpPr/>
          <p:nvPr/>
        </p:nvSpPr>
        <p:spPr>
          <a:xfrm>
            <a:off x="7556400" y="659124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45" name="Rectangle 25"/>
          <p:cNvSpPr/>
          <p:nvPr/>
        </p:nvSpPr>
        <p:spPr>
          <a:xfrm>
            <a:off x="9144000" y="652788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pic>
        <p:nvPicPr>
          <p:cNvPr id="246" name="Picture 31" descr="Logo_TiengViet.jpg"/>
          <p:cNvPicPr/>
          <p:nvPr/>
        </p:nvPicPr>
        <p:blipFill>
          <a:blip r:embed="rId3"/>
          <a:stretch/>
        </p:blipFill>
        <p:spPr>
          <a:xfrm>
            <a:off x="0" y="0"/>
            <a:ext cx="533160" cy="609120"/>
          </a:xfrm>
          <a:prstGeom prst="rect">
            <a:avLst/>
          </a:prstGeom>
          <a:noFill/>
          <a:ln cap="sq" w="0">
            <a:solidFill>
              <a:srgbClr val="FFFFFF"/>
            </a:solidFill>
          </a:ln>
          <a:effectLst>
            <a:outerShdw algn="tl" blurRad="50760" dir="2700000" dist="37674" rotWithShape="0">
              <a:srgbClr val="000000">
                <a:alpha val="43000"/>
              </a:srgbClr>
            </a:outerShdw>
          </a:effectLst>
        </p:spPr>
      </p:pic>
      <p:sp>
        <p:nvSpPr>
          <p:cNvPr id="247" name="Rectangle 21"/>
          <p:cNvSpPr/>
          <p:nvPr/>
        </p:nvSpPr>
        <p:spPr>
          <a:xfrm>
            <a:off x="1867680" y="659520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48" name="Rectangle 22"/>
          <p:cNvSpPr/>
          <p:nvPr/>
        </p:nvSpPr>
        <p:spPr>
          <a:xfrm>
            <a:off x="1355040" y="653652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C</a:t>
            </a:r>
            <a:endParaRPr lang="vi-VN" sz="1400" b="0" u="none" strike="noStrike">
              <a:solidFill>
                <a:srgbClr val="000000"/>
              </a:solidFill>
              <a:effectLst/>
              <a:uFillTx/>
              <a:latin typeface="Arial"/>
            </a:endParaRPr>
          </a:p>
        </p:txBody>
      </p:sp>
      <p:sp>
        <p:nvSpPr>
          <p:cNvPr id="249" name="Rectangle 23"/>
          <p:cNvSpPr/>
          <p:nvPr/>
        </p:nvSpPr>
        <p:spPr>
          <a:xfrm>
            <a:off x="1073880" y="653652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L</a:t>
            </a:r>
            <a:endParaRPr lang="vi-VN" sz="1400" b="0" u="none" strike="noStrike">
              <a:solidFill>
                <a:srgbClr val="000000"/>
              </a:solidFill>
              <a:effectLst/>
              <a:uFillTx/>
              <a:latin typeface="Arial"/>
            </a:endParaRPr>
          </a:p>
        </p:txBody>
      </p:sp>
      <p:sp>
        <p:nvSpPr>
          <p:cNvPr id="250" name="Rectangle 24"/>
          <p:cNvSpPr/>
          <p:nvPr/>
        </p:nvSpPr>
        <p:spPr>
          <a:xfrm>
            <a:off x="788040" y="653652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Q</a:t>
            </a:r>
            <a:endParaRPr lang="vi-VN" sz="1400" b="0" u="none" strike="noStrike">
              <a:solidFill>
                <a:srgbClr val="000000"/>
              </a:solidFill>
              <a:effectLst/>
              <a:uFillTx/>
              <a:latin typeface="Arial"/>
            </a:endParaRPr>
          </a:p>
        </p:txBody>
      </p:sp>
      <p:sp>
        <p:nvSpPr>
          <p:cNvPr id="251" name="Rectangle 25"/>
          <p:cNvSpPr/>
          <p:nvPr/>
        </p:nvSpPr>
        <p:spPr>
          <a:xfrm>
            <a:off x="483480" y="653652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P</a:t>
            </a:r>
            <a:endParaRPr lang="vi-VN" sz="1400" b="0" u="none" strike="noStrike">
              <a:solidFill>
                <a:srgbClr val="000000"/>
              </a:solidFill>
              <a:effectLst/>
              <a:uFillTx/>
              <a:latin typeface="Arial"/>
            </a:endParaRPr>
          </a:p>
        </p:txBody>
      </p:sp>
      <p:sp>
        <p:nvSpPr>
          <p:cNvPr id="252" name="Rectangle 26"/>
          <p:cNvSpPr/>
          <p:nvPr/>
        </p:nvSpPr>
        <p:spPr>
          <a:xfrm>
            <a:off x="38880" y="659520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53" name="Rectangle 25"/>
          <p:cNvSpPr/>
          <p:nvPr/>
        </p:nvSpPr>
        <p:spPr>
          <a:xfrm>
            <a:off x="1626480" y="653184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sp>
        <p:nvSpPr>
          <p:cNvPr id="254" name="PlaceHolder 1"/>
          <p:cNvSpPr>
            <a:spLocks noGrp="1"/>
          </p:cNvSpPr>
          <p:nvPr>
            <p:ph type="title"/>
          </p:nvPr>
        </p:nvSpPr>
        <p:spPr>
          <a:xfrm>
            <a:off x="495000" y="273600"/>
            <a:ext cx="8915040" cy="1144800"/>
          </a:xfrm>
          <a:prstGeom prst="rect">
            <a:avLst/>
          </a:prstGeom>
          <a:noFill/>
          <a:ln w="0">
            <a:noFill/>
          </a:ln>
        </p:spPr>
        <p:txBody>
          <a:bodyPr lIns="0" tIns="0" rIns="0" bIns="0" anchor="ctr">
            <a:noAutofit/>
          </a:bodyPr>
          <a:lstStyle>
            <a:lvl1pPr indent="0" algn="ctr">
              <a:buNone/>
              <a:defRPr lang="en-US" sz="1400" b="0" u="none" strike="noStrike">
                <a:solidFill>
                  <a:srgbClr val="000000"/>
                </a:solidFill>
                <a:effectLst/>
                <a:uFillTx/>
                <a:latin typeface="Arial"/>
              </a:defRPr>
            </a:lvl1pPr>
          </a:lstStyle>
          <a:p>
            <a:pPr indent="0" algn="ctr">
              <a:buNone/>
            </a:pPr>
            <a:r>
              <a:rPr lang="en-US" sz="1400" b="0" u="none" strike="noStrike">
                <a:solidFill>
                  <a:srgbClr val="000000"/>
                </a:solidFill>
                <a:effectLst/>
                <a:uFillTx/>
                <a:latin typeface="Arial"/>
              </a:rPr>
              <a:t>Click to edit the title text format</a:t>
            </a:r>
            <a:endParaRPr lang="en-US" sz="1400" b="0" u="none" strike="noStrike">
              <a:solidFill>
                <a:srgbClr val="000000"/>
              </a:solidFill>
              <a:effectLst/>
              <a:uFillTx/>
              <a:latin typeface="Arial"/>
            </a:endParaRPr>
          </a:p>
        </p:txBody>
      </p:sp>
      <p:sp>
        <p:nvSpPr>
          <p:cNvPr id="255" name="PlaceHolder 2"/>
          <p:cNvSpPr>
            <a:spLocks noGrp="1"/>
          </p:cNvSpPr>
          <p:nvPr>
            <p:ph type="body"/>
          </p:nvPr>
        </p:nvSpPr>
        <p:spPr>
          <a:xfrm>
            <a:off x="495000" y="1604520"/>
            <a:ext cx="8915040" cy="3977280"/>
          </a:xfrm>
          <a:prstGeom prst="rect">
            <a:avLst/>
          </a:prstGeom>
          <a:noFill/>
          <a:ln w="0">
            <a:noFill/>
          </a:ln>
        </p:spPr>
        <p:txBody>
          <a:bodyPr lIns="0" tIns="0" rIns="0" bIns="0" anchor="t">
            <a:normAutofit/>
          </a:bodyPr>
          <a:lstStyle>
            <a:lvl1pPr algn="just">
              <a:lnSpc>
                <a:spcPct val="120000"/>
              </a:lnSpc>
              <a:spcBef>
                <a:spcPts val="1417"/>
              </a:spcBef>
              <a:buClr>
                <a:srgbClr val="000000"/>
              </a:buClr>
              <a:buSzPct val="45000"/>
              <a:buFont typeface="Wingdings" charset="2"/>
              <a:buChar char=""/>
              <a:defRPr lang="en-US" sz="2000" b="0" u="none" strike="noStrike">
                <a:solidFill>
                  <a:schemeClr val="dk1"/>
                </a:solidFill>
                <a:effectLst/>
                <a:uFillTx/>
                <a:latin typeface="Arial"/>
              </a:defRPr>
            </a:lvl1pPr>
            <a:lvl2pPr lvl="1" algn="just">
              <a:spcBef>
                <a:spcPts val="1134"/>
              </a:spcBef>
              <a:buClr>
                <a:srgbClr val="000000"/>
              </a:buClr>
              <a:buSzPct val="75000"/>
              <a:buFont typeface="Symbol" charset="2"/>
              <a:buChar char=""/>
              <a:defRPr lang="en-US" sz="2000" b="0" u="none" strike="noStrike">
                <a:solidFill>
                  <a:schemeClr val="dk1"/>
                </a:solidFill>
                <a:effectLst/>
                <a:uFillTx/>
                <a:latin typeface="Arial"/>
              </a:defRPr>
            </a:lvl2pPr>
            <a:lvl3pPr lvl="2" algn="l">
              <a:spcBef>
                <a:spcPts val="850"/>
              </a:spcBef>
              <a:buClr>
                <a:srgbClr val="000000"/>
              </a:buClr>
              <a:buSzPct val="45000"/>
              <a:buFont typeface="Wingdings" charset="2"/>
              <a:buChar char=""/>
              <a:defRPr lang="en-US" sz="1400" b="0" u="none" strike="noStrike">
                <a:solidFill>
                  <a:schemeClr val="dk1"/>
                </a:solidFill>
                <a:effectLst/>
                <a:uFillTx/>
                <a:latin typeface="Arial"/>
              </a:defRPr>
            </a:lvl3pPr>
            <a:lvl4pPr lvl="3" algn="l">
              <a:spcBef>
                <a:spcPts val="567"/>
              </a:spcBef>
              <a:buClr>
                <a:srgbClr val="000000"/>
              </a:buClr>
              <a:buSzPct val="75000"/>
              <a:buFont typeface="Symbol" charset="2"/>
              <a:buChar char=""/>
              <a:defRPr lang="en-US" sz="1200" b="0" u="none" strike="noStrike">
                <a:solidFill>
                  <a:schemeClr val="dk1"/>
                </a:solidFill>
                <a:effectLst/>
                <a:uFillTx/>
                <a:latin typeface="Arial"/>
              </a:defRPr>
            </a:lvl4pPr>
            <a:lvl5pPr lvl="4" algn="l">
              <a:spcBef>
                <a:spcPts val="283"/>
              </a:spcBef>
              <a:buClr>
                <a:srgbClr val="000000"/>
              </a:buClr>
              <a:buSzPct val="45000"/>
              <a:buFont typeface="Wingdings" charset="2"/>
              <a:buChar char=""/>
              <a:defRPr lang="en-US" sz="2000" b="0" u="none" strike="noStrike">
                <a:solidFill>
                  <a:schemeClr val="dk1"/>
                </a:solidFill>
                <a:effectLst/>
                <a:uFillTx/>
                <a:latin typeface="Arial"/>
              </a:defRPr>
            </a:lvl5pPr>
            <a:lvl6pPr lvl="5" algn="l">
              <a:spcBef>
                <a:spcPts val="283"/>
              </a:spcBef>
              <a:buClr>
                <a:srgbClr val="000000"/>
              </a:buClr>
              <a:buSzPct val="45000"/>
              <a:buFont typeface="Wingdings" charset="2"/>
              <a:buChar char=""/>
              <a:defRPr lang="en-US" sz="2000" b="0" u="none" strike="noStrike">
                <a:solidFill>
                  <a:schemeClr val="dk1"/>
                </a:solidFill>
                <a:effectLst/>
                <a:uFillTx/>
                <a:latin typeface="Arial"/>
              </a:defRPr>
            </a:lvl6pPr>
            <a:lvl7pPr lvl="6" algn="l">
              <a:spcBef>
                <a:spcPts val="283"/>
              </a:spcBef>
              <a:buClr>
                <a:srgbClr val="000000"/>
              </a:buClr>
              <a:buSzPct val="45000"/>
              <a:buFont typeface="Wingdings" charset="2"/>
              <a:buChar char=""/>
              <a:defRPr lang="en-US" sz="2000" b="0" u="none" strike="noStrike">
                <a:solidFill>
                  <a:schemeClr val="dk1"/>
                </a:solidFill>
                <a:effectLst/>
                <a:uFillTx/>
                <a:latin typeface="Arial"/>
              </a:defRPr>
            </a:lvl7pPr>
          </a:lstStyle>
          <a:p>
            <a:pPr marL="432000" indent="-324000" algn="just">
              <a:lnSpc>
                <a:spcPct val="120000"/>
              </a:lnSpc>
              <a:spcBef>
                <a:spcPts val="1417"/>
              </a:spcBef>
              <a:buClr>
                <a:srgbClr val="000000"/>
              </a:buClr>
              <a:buSzPct val="45000"/>
              <a:buFont typeface="Wingdings" charset="2"/>
              <a:buChar char=""/>
            </a:pPr>
            <a:r>
              <a:rPr lang="en-US" sz="2000" b="0" u="none" strike="noStrike">
                <a:solidFill>
                  <a:schemeClr val="dk1"/>
                </a:solidFill>
                <a:effectLst/>
                <a:uFillTx/>
                <a:latin typeface="Arial"/>
              </a:rPr>
              <a:t>Click to edit the outline text format</a:t>
            </a:r>
            <a:endParaRPr lang="en-US" sz="2000" b="0" u="none" strike="noStrike">
              <a:solidFill>
                <a:schemeClr val="dk1"/>
              </a:solidFill>
              <a:effectLst/>
              <a:uFillTx/>
              <a:latin typeface="Arial"/>
            </a:endParaRPr>
          </a:p>
          <a:p>
            <a:pPr marL="864000" lvl="1" indent="-324000" algn="just">
              <a:spcBef>
                <a:spcPts val="1134"/>
              </a:spcBef>
              <a:buClr>
                <a:srgbClr val="000000"/>
              </a:buClr>
              <a:buSzPct val="75000"/>
              <a:buFont typeface="Symbol" charset="2"/>
              <a:buChar char=""/>
            </a:pPr>
            <a:r>
              <a:rPr lang="en-US" sz="2000" b="0" u="none" strike="noStrike">
                <a:solidFill>
                  <a:schemeClr val="dk1"/>
                </a:solidFill>
                <a:effectLst/>
                <a:uFillTx/>
                <a:latin typeface="Arial"/>
              </a:rPr>
              <a:t>Second Outline Level</a:t>
            </a:r>
            <a:endParaRPr lang="en-US" sz="2000" b="0" u="none" strike="noStrike">
              <a:solidFill>
                <a:schemeClr val="dk1"/>
              </a:solidFill>
              <a:effectLst/>
              <a:uFillTx/>
              <a:latin typeface="Arial"/>
            </a:endParaRPr>
          </a:p>
          <a:p>
            <a:pPr marL="1296000" lvl="2" indent="-288000" algn="l">
              <a:spcBef>
                <a:spcPts val="850"/>
              </a:spcBef>
              <a:buClr>
                <a:srgbClr val="000000"/>
              </a:buClr>
              <a:buSzPct val="45000"/>
              <a:buFont typeface="Wingdings" charset="2"/>
              <a:buChar char=""/>
            </a:pPr>
            <a:r>
              <a:rPr lang="en-US" sz="1400" b="0" u="none" strike="noStrike">
                <a:solidFill>
                  <a:schemeClr val="dk1"/>
                </a:solidFill>
                <a:effectLst/>
                <a:uFillTx/>
                <a:latin typeface="Arial"/>
              </a:rPr>
              <a:t>Third Outline Level</a:t>
            </a:r>
            <a:endParaRPr lang="en-US" sz="1400" b="0" u="none" strike="noStrike">
              <a:solidFill>
                <a:schemeClr val="dk1"/>
              </a:solidFill>
              <a:effectLst/>
              <a:uFillTx/>
              <a:latin typeface="Arial"/>
            </a:endParaRPr>
          </a:p>
          <a:p>
            <a:pPr marL="1728000" lvl="3" indent="-216000" algn="l">
              <a:spcBef>
                <a:spcPts val="567"/>
              </a:spcBef>
              <a:buClr>
                <a:srgbClr val="000000"/>
              </a:buClr>
              <a:buSzPct val="75000"/>
              <a:buFont typeface="Symbol" charset="2"/>
              <a:buChar char=""/>
            </a:pPr>
            <a:r>
              <a:rPr lang="en-US" sz="1200" b="0" u="none" strike="noStrike">
                <a:solidFill>
                  <a:schemeClr val="dk1"/>
                </a:solidFill>
                <a:effectLst/>
                <a:uFillTx/>
                <a:latin typeface="Arial"/>
              </a:rPr>
              <a:t>Fourth Outline Level</a:t>
            </a:r>
            <a:endParaRPr lang="en-US" sz="1200" b="0" u="none" strike="noStrike">
              <a:solidFill>
                <a:schemeClr val="dk1"/>
              </a:solidFill>
              <a:effectLst/>
              <a:uFillTx/>
              <a:latin typeface="Arial"/>
            </a:endParaRPr>
          </a:p>
          <a:p>
            <a:pPr marL="2160000" lvl="4" indent="-216000" algn="l">
              <a:spcBef>
                <a:spcPts val="283"/>
              </a:spcBef>
              <a:buClr>
                <a:srgbClr val="000000"/>
              </a:buClr>
              <a:buSzPct val="45000"/>
              <a:buFont typeface="Wingdings" charset="2"/>
              <a:buChar char=""/>
            </a:pPr>
            <a:r>
              <a:rPr lang="en-US" sz="2000" b="0" u="none" strike="noStrike">
                <a:solidFill>
                  <a:schemeClr val="dk1"/>
                </a:solidFill>
                <a:effectLst/>
                <a:uFillTx/>
                <a:latin typeface="Arial"/>
              </a:rPr>
              <a:t>Fifth Outline Level</a:t>
            </a:r>
            <a:endParaRPr lang="en-US" sz="2000" b="0" u="none" strike="noStrike">
              <a:solidFill>
                <a:schemeClr val="dk1"/>
              </a:solidFill>
              <a:effectLst/>
              <a:uFillTx/>
              <a:latin typeface="Arial"/>
            </a:endParaRPr>
          </a:p>
          <a:p>
            <a:pPr marL="2592000" lvl="5" indent="-216000" algn="l">
              <a:spcBef>
                <a:spcPts val="283"/>
              </a:spcBef>
              <a:buClr>
                <a:srgbClr val="000000"/>
              </a:buClr>
              <a:buSzPct val="45000"/>
              <a:buFont typeface="Wingdings" charset="2"/>
              <a:buChar char=""/>
            </a:pPr>
            <a:r>
              <a:rPr lang="en-US" sz="2000" b="0" u="none" strike="noStrike">
                <a:solidFill>
                  <a:schemeClr val="dk1"/>
                </a:solidFill>
                <a:effectLst/>
                <a:uFillTx/>
                <a:latin typeface="Arial"/>
              </a:rPr>
              <a:t>Sixth Outline Level</a:t>
            </a:r>
            <a:endParaRPr lang="en-US" sz="2000" b="0" u="none" strike="noStrike">
              <a:solidFill>
                <a:schemeClr val="dk1"/>
              </a:solidFill>
              <a:effectLst/>
              <a:uFillTx/>
              <a:latin typeface="Arial"/>
            </a:endParaRPr>
          </a:p>
          <a:p>
            <a:pPr marL="3024000" lvl="6" indent="-216000" algn="l">
              <a:spcBef>
                <a:spcPts val="283"/>
              </a:spcBef>
              <a:buClr>
                <a:srgbClr val="000000"/>
              </a:buClr>
              <a:buSzPct val="45000"/>
              <a:buFont typeface="Wingdings" charset="2"/>
              <a:buChar char=""/>
            </a:pPr>
            <a:r>
              <a:rPr lang="en-US" sz="2000" b="0" u="none" strike="noStrike">
                <a:solidFill>
                  <a:schemeClr val="dk1"/>
                </a:solidFill>
                <a:effectLst/>
                <a:uFillTx/>
                <a:latin typeface="Arial"/>
              </a:rPr>
              <a:t>Seventh Outline Level</a:t>
            </a:r>
            <a:endParaRPr lang="en-US" sz="2000" b="0" u="none" strike="noStrike">
              <a:solidFill>
                <a:schemeClr val="dk1"/>
              </a:solidFill>
              <a:effectLst/>
              <a:uFillTx/>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solidFill>
          <a:schemeClr val="lt1"/>
        </a:solidFill>
      </p:bgPr>
    </p:bg>
    <p:spTree>
      <p:nvGrpSpPr>
        <p:cNvPr id="1" name=""/>
        <p:cNvGrpSpPr/>
        <p:nvPr/>
      </p:nvGrpSpPr>
      <p:grpSpPr>
        <a:xfrm>
          <a:off x="0" y="0"/>
          <a:ext cx="0" cy="0"/>
          <a:chOff x="0" y="0"/>
          <a:chExt cx="0" cy="0"/>
        </a:xfrm>
      </p:grpSpPr>
      <p:sp>
        <p:nvSpPr>
          <p:cNvPr id="256" name="Rectangle 4"/>
          <p:cNvSpPr/>
          <p:nvPr/>
        </p:nvSpPr>
        <p:spPr>
          <a:xfrm>
            <a:off x="0" y="6172200"/>
            <a:ext cx="9920880" cy="228240"/>
          </a:xfrm>
          <a:prstGeom prst="rect">
            <a:avLst/>
          </a:prstGeom>
          <a:solidFill>
            <a:srgbClr val="CCFFCC"/>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57" name="Rectangle 6"/>
          <p:cNvSpPr/>
          <p:nvPr/>
        </p:nvSpPr>
        <p:spPr>
          <a:xfrm>
            <a:off x="0" y="6400800"/>
            <a:ext cx="9905760" cy="456840"/>
          </a:xfrm>
          <a:prstGeom prst="rect">
            <a:avLst/>
          </a:prstGeom>
          <a:solidFill>
            <a:srgbClr val="969696"/>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58" name="Line 7"/>
          <p:cNvSpPr/>
          <p:nvPr/>
        </p:nvSpPr>
        <p:spPr>
          <a:xfrm>
            <a:off x="0" y="6172200"/>
            <a:ext cx="12952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259" name="Line 8"/>
          <p:cNvSpPr/>
          <p:nvPr/>
        </p:nvSpPr>
        <p:spPr>
          <a:xfrm>
            <a:off x="838080" y="6172200"/>
            <a:ext cx="90676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260" name="Line 12"/>
          <p:cNvSpPr/>
          <p:nvPr/>
        </p:nvSpPr>
        <p:spPr>
          <a:xfrm>
            <a:off x="0" y="6400800"/>
            <a:ext cx="9905760" cy="360"/>
          </a:xfrm>
          <a:prstGeom prst="line">
            <a:avLst/>
          </a:prstGeom>
          <a:ln w="9525">
            <a:solidFill>
              <a:srgbClr val="FF0000"/>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261" name="Line 67"/>
          <p:cNvSpPr/>
          <p:nvPr/>
        </p:nvSpPr>
        <p:spPr>
          <a:xfrm flipV="1">
            <a:off x="1981080" y="5943600"/>
            <a:ext cx="360" cy="228600"/>
          </a:xfrm>
          <a:prstGeom prst="line">
            <a:avLst/>
          </a:prstGeom>
          <a:ln w="9525">
            <a:noFill/>
          </a:ln>
        </p:spPr>
        <p:style>
          <a:lnRef idx="0"/>
          <a:fillRef idx="0"/>
          <a:effectRef idx="0"/>
          <a:fontRef idx="minor"/>
        </p:style>
        <p:txBody>
          <a:bodyPr lIns="90000" tIns="45000" rIns="90000" bIns="45000" anchor="ctr">
            <a:noAutofit/>
          </a:bodyPr>
          <a:p>
            <a:endParaRPr lang="en-US" sz="1400" b="0" u="none" strike="noStrike">
              <a:solidFill>
                <a:srgbClr val="000000"/>
              </a:solidFill>
              <a:effectLst/>
              <a:uFillTx/>
              <a:latin typeface="Arial"/>
            </a:endParaRPr>
          </a:p>
        </p:txBody>
      </p:sp>
      <p:sp>
        <p:nvSpPr>
          <p:cNvPr id="262" name="Line 159"/>
          <p:cNvSpPr/>
          <p:nvPr/>
        </p:nvSpPr>
        <p:spPr>
          <a:xfrm>
            <a:off x="0" y="723600"/>
            <a:ext cx="9905760" cy="360"/>
          </a:xfrm>
          <a:prstGeom prst="line">
            <a:avLst/>
          </a:prstGeom>
          <a:ln w="12700">
            <a:solidFill>
              <a:srgbClr val="FF66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263" name="Line 228"/>
          <p:cNvSpPr/>
          <p:nvPr/>
        </p:nvSpPr>
        <p:spPr>
          <a:xfrm>
            <a:off x="0" y="642600"/>
            <a:ext cx="9875520" cy="360"/>
          </a:xfrm>
          <a:prstGeom prst="line">
            <a:avLst/>
          </a:prstGeom>
          <a:ln w="38100">
            <a:solidFill>
              <a:srgbClr val="0099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264" name="Text Box 234"/>
          <p:cNvSpPr/>
          <p:nvPr/>
        </p:nvSpPr>
        <p:spPr>
          <a:xfrm>
            <a:off x="4495680" y="6553080"/>
            <a:ext cx="456840" cy="118800"/>
          </a:xfrm>
          <a:prstGeom prst="rect">
            <a:avLst/>
          </a:prstGeom>
          <a:noFill/>
          <a:ln w="9525">
            <a:noFill/>
          </a:ln>
        </p:spPr>
        <p:style>
          <a:lnRef idx="0"/>
          <a:fillRef idx="0"/>
          <a:effectRef idx="0"/>
          <a:fontRef idx="minor"/>
        </p:style>
        <p:txBody>
          <a:bodyPr wrap="none" lIns="0" tIns="0" rIns="0" bIns="0" anchor="t">
            <a:noAutofit/>
          </a:bodyPr>
          <a:p>
            <a:pPr>
              <a:lnSpc>
                <a:spcPct val="100000"/>
              </a:lnSpc>
            </a:pPr>
            <a:r>
              <a:rPr lang="de-DE" sz="1300" b="1" u="none" strike="noStrike">
                <a:solidFill>
                  <a:srgbClr val="800000"/>
                </a:solidFill>
                <a:effectLst/>
                <a:uFillTx/>
                <a:latin typeface="Arial"/>
                <a:ea typeface="Arial"/>
              </a:rPr>
              <a:t>S</a:t>
            </a:r>
            <a:r>
              <a:rPr lang="en-GB" sz="1300" b="1" u="none" strike="noStrike">
                <a:solidFill>
                  <a:srgbClr val="800000"/>
                </a:solidFill>
                <a:effectLst/>
                <a:uFillTx/>
                <a:latin typeface="Arial"/>
                <a:ea typeface="Arial"/>
              </a:rPr>
              <a:t>lide</a:t>
            </a:r>
            <a:r>
              <a:rPr lang="de-DE" sz="1300" b="1" u="none" strike="noStrike">
                <a:solidFill>
                  <a:srgbClr val="800000"/>
                </a:solidFill>
                <a:effectLst/>
                <a:uFillTx/>
                <a:latin typeface="Arial"/>
                <a:ea typeface="Arial"/>
              </a:rPr>
              <a:t> </a:t>
            </a:r>
            <a:r>
              <a:rPr lang="en-GB" sz="1300" b="1" u="none" strike="noStrike">
                <a:solidFill>
                  <a:srgbClr val="800000"/>
                </a:solidFill>
                <a:effectLst/>
                <a:uFillTx/>
                <a:latin typeface="Arial"/>
                <a:ea typeface="Arial"/>
              </a:rPr>
              <a:t> </a:t>
            </a:r>
            <a:fld id="{B3BA0054-6D8E-4908-8EE5-8B44A36D4C66}" type="slidenum">
              <a:rPr lang="en-GB" sz="1300" b="1" u="none" strike="noStrike">
                <a:solidFill>
                  <a:srgbClr val="800000"/>
                </a:solidFill>
                <a:effectLst/>
                <a:uFillTx/>
                <a:latin typeface="Arial"/>
                <a:ea typeface="Arial"/>
              </a:rPr>
              <a:t>&lt;number&gt;</a:t>
            </a:fld>
            <a:endParaRPr lang="vi-VN" sz="1300" b="0" u="none" strike="noStrike">
              <a:solidFill>
                <a:srgbClr val="000000"/>
              </a:solidFill>
              <a:effectLst/>
              <a:uFillTx/>
              <a:latin typeface="Arial"/>
            </a:endParaRPr>
          </a:p>
        </p:txBody>
      </p:sp>
      <p:sp>
        <p:nvSpPr>
          <p:cNvPr id="265" name="Text Box 237"/>
          <p:cNvSpPr/>
          <p:nvPr/>
        </p:nvSpPr>
        <p:spPr>
          <a:xfrm>
            <a:off x="8801280" y="6211800"/>
            <a:ext cx="761760" cy="137880"/>
          </a:xfrm>
          <a:prstGeom prst="rect">
            <a:avLst/>
          </a:prstGeom>
          <a:noFill/>
          <a:ln w="9525">
            <a:noFill/>
          </a:ln>
        </p:spPr>
        <p:style>
          <a:lnRef idx="0"/>
          <a:fillRef idx="0"/>
          <a:effectRef idx="0"/>
          <a:fontRef idx="minor"/>
        </p:style>
        <p:txBody>
          <a:bodyPr wrap="none" lIns="90000" tIns="0" rIns="0" bIns="0" anchor="t">
            <a:noAutofit/>
          </a:bodyPr>
          <a:p>
            <a:pPr>
              <a:lnSpc>
                <a:spcPct val="100000"/>
              </a:lnSpc>
            </a:pPr>
            <a:fld id="{27272651-DBA6-41C8-8C35-4E95572915F5}" type="datetime1">
              <a:rPr lang="en-GB" sz="1200" b="0" u="none" strike="noStrike">
                <a:solidFill>
                  <a:srgbClr val="008A00"/>
                </a:solidFill>
                <a:effectLst/>
                <a:uFillTx/>
                <a:latin typeface="Arial"/>
                <a:ea typeface="Arial"/>
              </a:rPr>
              <a:t>17/08/2026</a:t>
            </a:fld>
            <a:endParaRPr lang="vi-VN" sz="1200" b="0" u="none" strike="noStrike">
              <a:solidFill>
                <a:srgbClr val="000000"/>
              </a:solidFill>
              <a:effectLst/>
              <a:uFillTx/>
              <a:latin typeface="Arial"/>
            </a:endParaRPr>
          </a:p>
        </p:txBody>
      </p:sp>
      <p:pic>
        <p:nvPicPr>
          <p:cNvPr id="266" name="Picture 75" descr="gearanm[1].gif"/>
          <p:cNvPicPr/>
          <p:nvPr/>
        </p:nvPicPr>
        <p:blipFill>
          <a:blip r:embed="rId2"/>
          <a:stretch/>
        </p:blipFill>
        <p:spPr>
          <a:xfrm>
            <a:off x="9220320" y="0"/>
            <a:ext cx="685440" cy="623160"/>
          </a:xfrm>
          <a:prstGeom prst="rect">
            <a:avLst/>
          </a:prstGeom>
          <a:noFill/>
          <a:ln w="0">
            <a:noFill/>
          </a:ln>
        </p:spPr>
      </p:pic>
      <p:sp>
        <p:nvSpPr>
          <p:cNvPr id="267" name="Rectangle 21"/>
          <p:cNvSpPr/>
          <p:nvPr/>
        </p:nvSpPr>
        <p:spPr>
          <a:xfrm>
            <a:off x="9385200" y="659124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68" name="Rectangle 22"/>
          <p:cNvSpPr/>
          <p:nvPr/>
        </p:nvSpPr>
        <p:spPr>
          <a:xfrm>
            <a:off x="8872560" y="653256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T</a:t>
            </a:r>
            <a:endParaRPr lang="vi-VN" sz="1400" b="0" u="none" strike="noStrike">
              <a:solidFill>
                <a:srgbClr val="000000"/>
              </a:solidFill>
              <a:effectLst/>
              <a:uFillTx/>
              <a:latin typeface="Arial"/>
            </a:endParaRPr>
          </a:p>
        </p:txBody>
      </p:sp>
      <p:sp>
        <p:nvSpPr>
          <p:cNvPr id="269" name="Rectangle 23"/>
          <p:cNvSpPr/>
          <p:nvPr/>
        </p:nvSpPr>
        <p:spPr>
          <a:xfrm>
            <a:off x="8591400" y="653256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E</a:t>
            </a:r>
            <a:endParaRPr lang="vi-VN" sz="1400" b="0" u="none" strike="noStrike">
              <a:solidFill>
                <a:srgbClr val="000000"/>
              </a:solidFill>
              <a:effectLst/>
              <a:uFillTx/>
              <a:latin typeface="Arial"/>
            </a:endParaRPr>
          </a:p>
        </p:txBody>
      </p:sp>
      <p:sp>
        <p:nvSpPr>
          <p:cNvPr id="270" name="Rectangle 24"/>
          <p:cNvSpPr/>
          <p:nvPr/>
        </p:nvSpPr>
        <p:spPr>
          <a:xfrm>
            <a:off x="8305920" y="653256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N</a:t>
            </a:r>
            <a:endParaRPr lang="vi-VN" sz="1400" b="0" u="none" strike="noStrike">
              <a:solidFill>
                <a:srgbClr val="000000"/>
              </a:solidFill>
              <a:effectLst/>
              <a:uFillTx/>
              <a:latin typeface="Arial"/>
            </a:endParaRPr>
          </a:p>
        </p:txBody>
      </p:sp>
      <p:sp>
        <p:nvSpPr>
          <p:cNvPr id="271" name="Rectangle 25"/>
          <p:cNvSpPr/>
          <p:nvPr/>
        </p:nvSpPr>
        <p:spPr>
          <a:xfrm>
            <a:off x="8001000" y="653256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U</a:t>
            </a:r>
            <a:endParaRPr lang="vi-VN" sz="1400" b="0" u="none" strike="noStrike">
              <a:solidFill>
                <a:srgbClr val="000000"/>
              </a:solidFill>
              <a:effectLst/>
              <a:uFillTx/>
              <a:latin typeface="Arial"/>
            </a:endParaRPr>
          </a:p>
        </p:txBody>
      </p:sp>
      <p:sp>
        <p:nvSpPr>
          <p:cNvPr id="272" name="Rectangle 26"/>
          <p:cNvSpPr/>
          <p:nvPr/>
        </p:nvSpPr>
        <p:spPr>
          <a:xfrm>
            <a:off x="7556400" y="659124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73" name="Rectangle 25"/>
          <p:cNvSpPr/>
          <p:nvPr/>
        </p:nvSpPr>
        <p:spPr>
          <a:xfrm>
            <a:off x="9144000" y="652788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pic>
        <p:nvPicPr>
          <p:cNvPr id="274" name="Picture 31" descr="Logo_TiengViet.jpg"/>
          <p:cNvPicPr/>
          <p:nvPr/>
        </p:nvPicPr>
        <p:blipFill>
          <a:blip r:embed="rId3"/>
          <a:stretch/>
        </p:blipFill>
        <p:spPr>
          <a:xfrm>
            <a:off x="0" y="0"/>
            <a:ext cx="533160" cy="609120"/>
          </a:xfrm>
          <a:prstGeom prst="rect">
            <a:avLst/>
          </a:prstGeom>
          <a:noFill/>
          <a:ln cap="sq" w="0">
            <a:solidFill>
              <a:srgbClr val="FFFFFF"/>
            </a:solidFill>
          </a:ln>
          <a:effectLst>
            <a:outerShdw algn="tl" blurRad="50760" dir="2700000" dist="37674" rotWithShape="0">
              <a:srgbClr val="000000">
                <a:alpha val="43000"/>
              </a:srgbClr>
            </a:outerShdw>
          </a:effectLst>
        </p:spPr>
      </p:pic>
      <p:sp>
        <p:nvSpPr>
          <p:cNvPr id="275" name="Rectangle 21"/>
          <p:cNvSpPr/>
          <p:nvPr/>
        </p:nvSpPr>
        <p:spPr>
          <a:xfrm>
            <a:off x="1867680" y="659520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76" name="Rectangle 22"/>
          <p:cNvSpPr/>
          <p:nvPr/>
        </p:nvSpPr>
        <p:spPr>
          <a:xfrm>
            <a:off x="1355040" y="653652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C</a:t>
            </a:r>
            <a:endParaRPr lang="vi-VN" sz="1400" b="0" u="none" strike="noStrike">
              <a:solidFill>
                <a:srgbClr val="000000"/>
              </a:solidFill>
              <a:effectLst/>
              <a:uFillTx/>
              <a:latin typeface="Arial"/>
            </a:endParaRPr>
          </a:p>
        </p:txBody>
      </p:sp>
      <p:sp>
        <p:nvSpPr>
          <p:cNvPr id="277" name="Rectangle 23"/>
          <p:cNvSpPr/>
          <p:nvPr/>
        </p:nvSpPr>
        <p:spPr>
          <a:xfrm>
            <a:off x="1073880" y="653652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L</a:t>
            </a:r>
            <a:endParaRPr lang="vi-VN" sz="1400" b="0" u="none" strike="noStrike">
              <a:solidFill>
                <a:srgbClr val="000000"/>
              </a:solidFill>
              <a:effectLst/>
              <a:uFillTx/>
              <a:latin typeface="Arial"/>
            </a:endParaRPr>
          </a:p>
        </p:txBody>
      </p:sp>
      <p:sp>
        <p:nvSpPr>
          <p:cNvPr id="278" name="Rectangle 24"/>
          <p:cNvSpPr/>
          <p:nvPr/>
        </p:nvSpPr>
        <p:spPr>
          <a:xfrm>
            <a:off x="788040" y="653652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Q</a:t>
            </a:r>
            <a:endParaRPr lang="vi-VN" sz="1400" b="0" u="none" strike="noStrike">
              <a:solidFill>
                <a:srgbClr val="000000"/>
              </a:solidFill>
              <a:effectLst/>
              <a:uFillTx/>
              <a:latin typeface="Arial"/>
            </a:endParaRPr>
          </a:p>
        </p:txBody>
      </p:sp>
      <p:sp>
        <p:nvSpPr>
          <p:cNvPr id="279" name="Rectangle 25"/>
          <p:cNvSpPr/>
          <p:nvPr/>
        </p:nvSpPr>
        <p:spPr>
          <a:xfrm>
            <a:off x="483480" y="653652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P</a:t>
            </a:r>
            <a:endParaRPr lang="vi-VN" sz="1400" b="0" u="none" strike="noStrike">
              <a:solidFill>
                <a:srgbClr val="000000"/>
              </a:solidFill>
              <a:effectLst/>
              <a:uFillTx/>
              <a:latin typeface="Arial"/>
            </a:endParaRPr>
          </a:p>
        </p:txBody>
      </p:sp>
      <p:sp>
        <p:nvSpPr>
          <p:cNvPr id="280" name="Rectangle 26"/>
          <p:cNvSpPr/>
          <p:nvPr/>
        </p:nvSpPr>
        <p:spPr>
          <a:xfrm>
            <a:off x="38880" y="659520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81" name="Rectangle 25"/>
          <p:cNvSpPr/>
          <p:nvPr/>
        </p:nvSpPr>
        <p:spPr>
          <a:xfrm>
            <a:off x="1626480" y="653184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sp>
        <p:nvSpPr>
          <p:cNvPr id="282" name="PlaceHolder 1"/>
          <p:cNvSpPr>
            <a:spLocks noGrp="1"/>
          </p:cNvSpPr>
          <p:nvPr>
            <p:ph type="title"/>
          </p:nvPr>
        </p:nvSpPr>
        <p:spPr>
          <a:xfrm>
            <a:off x="495360" y="272880"/>
            <a:ext cx="3258720" cy="1161720"/>
          </a:xfrm>
          <a:prstGeom prst="rect">
            <a:avLst/>
          </a:prstGeom>
          <a:noFill/>
          <a:ln w="0">
            <a:noFill/>
          </a:ln>
        </p:spPr>
        <p:txBody>
          <a:bodyPr lIns="90000" tIns="45000" rIns="90000" bIns="45000" anchor="b">
            <a:noAutofit/>
          </a:bodyPr>
          <a:lstStyle>
            <a:lvl1pPr marL="384120" indent="-384120" algn="l">
              <a:lnSpc>
                <a:spcPts val="2200"/>
              </a:lnSpc>
              <a:buNone/>
              <a:tabLst>
                <a:tab pos="0" algn="l"/>
              </a:tabLst>
              <a:defRPr lang="en-US" sz="2000" b="1" u="none" strike="noStrike">
                <a:solidFill>
                  <a:srgbClr val="FF3300"/>
                </a:solidFill>
                <a:effectLst/>
                <a:uFillTx/>
                <a:latin typeface="Arial"/>
                <a:ea typeface="Arial"/>
              </a:defRPr>
            </a:lvl1pPr>
          </a:lstStyle>
          <a:p>
            <a:pPr marL="384120" indent="-384120" algn="l">
              <a:lnSpc>
                <a:spcPts val="2200"/>
              </a:lnSpc>
              <a:buNone/>
              <a:tabLst>
                <a:tab pos="0" algn="l"/>
              </a:tabLst>
            </a:pPr>
            <a:r>
              <a:rPr lang="en-US" sz="2000" b="1" u="none" strike="noStrike">
                <a:solidFill>
                  <a:srgbClr val="FF3300"/>
                </a:solidFill>
                <a:effectLst/>
                <a:uFillTx/>
                <a:latin typeface="Arial"/>
                <a:ea typeface="Arial"/>
              </a:rPr>
              <a:t>Click to edit Master title style</a:t>
            </a:r>
            <a:endParaRPr lang="en-US" sz="2000" b="1" u="none" strike="noStrike">
              <a:solidFill>
                <a:srgbClr val="FF3300"/>
              </a:solidFill>
              <a:effectLst/>
              <a:uFillTx/>
              <a:latin typeface="Arial"/>
            </a:endParaRPr>
          </a:p>
        </p:txBody>
      </p:sp>
      <p:sp>
        <p:nvSpPr>
          <p:cNvPr id="283" name="PlaceHolder 2"/>
          <p:cNvSpPr>
            <a:spLocks noGrp="1"/>
          </p:cNvSpPr>
          <p:nvPr>
            <p:ph type="body"/>
          </p:nvPr>
        </p:nvSpPr>
        <p:spPr>
          <a:xfrm>
            <a:off x="3873600" y="272880"/>
            <a:ext cx="5536800" cy="5852880"/>
          </a:xfrm>
          <a:prstGeom prst="rect">
            <a:avLst/>
          </a:prstGeom>
          <a:noFill/>
          <a:ln w="0">
            <a:noFill/>
          </a:ln>
        </p:spPr>
        <p:txBody>
          <a:bodyPr lIns="90000" tIns="45000" rIns="90000" bIns="45000" anchor="t">
            <a:noAutofit/>
          </a:bodyPr>
          <a:lstStyle>
            <a:lvl1pPr marL="384120" indent="-384120" algn="just">
              <a:lnSpc>
                <a:spcPct val="120000"/>
              </a:lnSpc>
              <a:buNone/>
              <a:tabLst>
                <a:tab pos="0" algn="l"/>
              </a:tabLst>
              <a:defRPr lang="en-US" sz="3200" b="0" u="none" strike="noStrike">
                <a:solidFill>
                  <a:schemeClr val="dk1"/>
                </a:solidFill>
                <a:effectLst/>
                <a:uFillTx/>
                <a:latin typeface="Arial"/>
                <a:ea typeface="Arial"/>
              </a:defRPr>
            </a:lvl1pPr>
            <a:lvl2pPr marL="665640" indent="-279360" algn="just">
              <a:lnSpc>
                <a:spcPct val="100000"/>
              </a:lnSpc>
              <a:buNone/>
              <a:tabLst>
                <a:tab pos="0" algn="l"/>
              </a:tabLst>
              <a:defRPr lang="en-US" sz="2800" b="0" u="none" strike="noStrike">
                <a:solidFill>
                  <a:schemeClr val="dk1"/>
                </a:solidFill>
                <a:effectLst/>
                <a:uFillTx/>
                <a:latin typeface="Arial"/>
                <a:ea typeface="Arial"/>
              </a:defRPr>
            </a:lvl2pPr>
            <a:lvl3pPr marL="958680" indent="-291960" algn="just">
              <a:lnSpc>
                <a:spcPct val="100000"/>
              </a:lnSpc>
              <a:buNone/>
              <a:tabLst>
                <a:tab pos="0" algn="l"/>
              </a:tabLst>
              <a:defRPr lang="en-US" sz="2400" b="0" u="none" strike="noStrike">
                <a:solidFill>
                  <a:schemeClr val="dk1"/>
                </a:solidFill>
                <a:effectLst/>
                <a:uFillTx/>
                <a:latin typeface="Arial"/>
                <a:ea typeface="Arial"/>
              </a:defRPr>
            </a:lvl3pPr>
            <a:lvl4pPr lvl="3" algn="l">
              <a:lnSpc>
                <a:spcPct val="100000"/>
              </a:lnSpc>
              <a:buClr>
                <a:srgbClr val="00A8D6"/>
              </a:buClr>
              <a:buFont typeface="Symbol" charset="2"/>
              <a:buChar char=""/>
              <a:tabLst>
                <a:tab pos="0" algn="l"/>
              </a:tabLst>
              <a:defRPr lang="en-US" sz="2000" b="0" u="none" strike="noStrike">
                <a:solidFill>
                  <a:schemeClr val="dk1"/>
                </a:solidFill>
                <a:effectLst/>
                <a:uFillTx/>
                <a:latin typeface="Arial"/>
                <a:ea typeface="Arial"/>
              </a:defRPr>
            </a:lvl4pPr>
            <a:lvl5pPr lvl="4" algn="l">
              <a:lnSpc>
                <a:spcPct val="100000"/>
              </a:lnSpc>
              <a:buClr>
                <a:srgbClr val="00A8D6"/>
              </a:buClr>
              <a:buFont typeface="Symbol" charset="2"/>
              <a:buChar char=""/>
              <a:tabLst>
                <a:tab pos="0" algn="l"/>
              </a:tabLst>
              <a:defRPr lang="en-US" sz="2000" b="0" u="none" strike="noStrike">
                <a:solidFill>
                  <a:schemeClr val="dk1"/>
                </a:solidFill>
                <a:effectLst/>
                <a:uFillTx/>
                <a:latin typeface="Arial"/>
                <a:ea typeface="Arial"/>
              </a:defRPr>
            </a:lvl5pPr>
          </a:lstStyle>
          <a:p>
            <a:pPr marL="384120" indent="-384120" algn="just">
              <a:lnSpc>
                <a:spcPct val="120000"/>
              </a:lnSpc>
              <a:buNone/>
              <a:tabLst>
                <a:tab pos="0" algn="l"/>
              </a:tabLst>
            </a:pPr>
            <a:r>
              <a:rPr lang="en-US" sz="3200" b="0" u="none" strike="noStrike">
                <a:solidFill>
                  <a:schemeClr val="dk1"/>
                </a:solidFill>
                <a:effectLst/>
                <a:uFillTx/>
                <a:latin typeface="Arial"/>
                <a:ea typeface="Arial"/>
              </a:rPr>
              <a:t>Click to edit Master text styles</a:t>
            </a:r>
            <a:endParaRPr lang="en-US" sz="3200" b="0" u="none" strike="noStrike">
              <a:solidFill>
                <a:schemeClr val="dk1"/>
              </a:solidFill>
              <a:effectLst/>
              <a:uFillTx/>
              <a:latin typeface="Arial"/>
            </a:endParaRPr>
          </a:p>
          <a:p>
            <a:pPr marL="665640" indent="-279360" algn="just">
              <a:lnSpc>
                <a:spcPct val="100000"/>
              </a:lnSpc>
              <a:buNone/>
              <a:tabLst>
                <a:tab pos="0" algn="l"/>
              </a:tabLst>
            </a:pPr>
            <a:r>
              <a:rPr lang="en-US" sz="2800" b="0" u="none" strike="noStrike">
                <a:solidFill>
                  <a:schemeClr val="dk1"/>
                </a:solidFill>
                <a:effectLst/>
                <a:uFillTx/>
                <a:latin typeface="Arial"/>
                <a:ea typeface="Arial"/>
              </a:rPr>
              <a:t>Second level</a:t>
            </a:r>
            <a:endParaRPr lang="en-US" sz="2800" b="0" u="none" strike="noStrike">
              <a:solidFill>
                <a:schemeClr val="dk1"/>
              </a:solidFill>
              <a:effectLst/>
              <a:uFillTx/>
              <a:latin typeface="Arial"/>
            </a:endParaRPr>
          </a:p>
          <a:p>
            <a:pPr marL="958680" indent="-291960" algn="just">
              <a:lnSpc>
                <a:spcPct val="100000"/>
              </a:lnSpc>
              <a:buNone/>
              <a:tabLst>
                <a:tab pos="0" algn="l"/>
              </a:tabLst>
            </a:pPr>
            <a:r>
              <a:rPr lang="en-US" sz="2400" b="0" u="none" strike="noStrike">
                <a:solidFill>
                  <a:schemeClr val="dk1"/>
                </a:solidFill>
                <a:effectLst/>
                <a:uFillTx/>
                <a:latin typeface="Arial"/>
                <a:ea typeface="Arial"/>
              </a:rPr>
              <a:t>Third level</a:t>
            </a:r>
            <a:endParaRPr lang="en-US" sz="2400" b="0" u="none" strike="noStrike">
              <a:solidFill>
                <a:schemeClr val="dk1"/>
              </a:solidFill>
              <a:effectLst/>
              <a:uFillTx/>
              <a:latin typeface="Arial"/>
            </a:endParaRPr>
          </a:p>
          <a:p>
            <a:pPr marL="1243440" lvl="3" indent="-282600" algn="l">
              <a:lnSpc>
                <a:spcPct val="100000"/>
              </a:lnSpc>
              <a:buClr>
                <a:srgbClr val="00A8D6"/>
              </a:buClr>
              <a:buFont typeface="Symbol" charset="2"/>
              <a:buChar char=""/>
              <a:tabLst>
                <a:tab pos="0" algn="l"/>
              </a:tabLst>
            </a:pPr>
            <a:r>
              <a:rPr lang="en-US" sz="2000" b="0" u="none" strike="noStrike">
                <a:solidFill>
                  <a:schemeClr val="dk1"/>
                </a:solidFill>
                <a:effectLst/>
                <a:uFillTx/>
                <a:latin typeface="Arial"/>
                <a:ea typeface="Arial"/>
              </a:rPr>
              <a:t>Fourth level</a:t>
            </a:r>
            <a:endParaRPr lang="en-US" sz="2000" b="0" u="none" strike="noStrike">
              <a:solidFill>
                <a:schemeClr val="dk1"/>
              </a:solidFill>
              <a:effectLst/>
              <a:uFillTx/>
              <a:latin typeface="Arial"/>
            </a:endParaRPr>
          </a:p>
          <a:p>
            <a:pPr marL="1526040" lvl="4" indent="-281160" algn="l">
              <a:lnSpc>
                <a:spcPct val="100000"/>
              </a:lnSpc>
              <a:buClr>
                <a:srgbClr val="00A8D6"/>
              </a:buClr>
              <a:buFont typeface="Symbol" charset="2"/>
              <a:buChar char=""/>
              <a:tabLst>
                <a:tab pos="0" algn="l"/>
              </a:tabLst>
            </a:pPr>
            <a:r>
              <a:rPr lang="en-US" sz="2000" b="0" u="none" strike="noStrike">
                <a:solidFill>
                  <a:schemeClr val="dk1"/>
                </a:solidFill>
                <a:effectLst/>
                <a:uFillTx/>
                <a:latin typeface="Arial"/>
                <a:ea typeface="Arial"/>
              </a:rPr>
              <a:t>Fifth level</a:t>
            </a:r>
            <a:endParaRPr lang="en-US" sz="2000" b="0" u="none" strike="noStrike">
              <a:solidFill>
                <a:schemeClr val="dk1"/>
              </a:solidFill>
              <a:effectLst/>
              <a:uFillTx/>
              <a:latin typeface="Arial"/>
            </a:endParaRPr>
          </a:p>
        </p:txBody>
      </p:sp>
      <p:sp>
        <p:nvSpPr>
          <p:cNvPr id="284" name="PlaceHolder 3"/>
          <p:cNvSpPr>
            <a:spLocks noGrp="1"/>
          </p:cNvSpPr>
          <p:nvPr>
            <p:ph type="body"/>
          </p:nvPr>
        </p:nvSpPr>
        <p:spPr>
          <a:xfrm>
            <a:off x="495360" y="1434960"/>
            <a:ext cx="3258720" cy="4690800"/>
          </a:xfrm>
          <a:prstGeom prst="rect">
            <a:avLst/>
          </a:prstGeom>
          <a:noFill/>
          <a:ln w="0">
            <a:noFill/>
          </a:ln>
        </p:spPr>
        <p:txBody>
          <a:bodyPr lIns="90000" tIns="45000" rIns="90000" bIns="45000" anchor="t">
            <a:noAutofit/>
          </a:bodyPr>
          <a:lstStyle>
            <a:lvl1pPr indent="0" algn="just">
              <a:lnSpc>
                <a:spcPct val="120000"/>
              </a:lnSpc>
              <a:buNone/>
              <a:tabLst>
                <a:tab pos="0" algn="l"/>
              </a:tabLst>
              <a:defRPr lang="en-US" sz="1400" b="0" u="none" strike="noStrike">
                <a:solidFill>
                  <a:schemeClr val="dk1"/>
                </a:solidFill>
                <a:effectLst/>
                <a:uFillTx/>
                <a:latin typeface="Arial"/>
                <a:ea typeface="Arial"/>
              </a:defRPr>
            </a:lvl1pPr>
          </a:lstStyle>
          <a:p>
            <a:pPr indent="0" algn="just">
              <a:lnSpc>
                <a:spcPct val="120000"/>
              </a:lnSpc>
              <a:buNone/>
              <a:tabLst>
                <a:tab pos="0" algn="l"/>
              </a:tabLst>
            </a:pPr>
            <a:r>
              <a:rPr lang="en-US" sz="1400" b="0" u="none" strike="noStrike">
                <a:solidFill>
                  <a:schemeClr val="dk1"/>
                </a:solidFill>
                <a:effectLst/>
                <a:uFillTx/>
                <a:latin typeface="Arial"/>
                <a:ea typeface="Arial"/>
              </a:rPr>
              <a:t>Click to edit Master text styles</a:t>
            </a:r>
            <a:endParaRPr lang="en-US" sz="1400" b="0" u="none" strike="noStrike">
              <a:solidFill>
                <a:schemeClr val="dk1"/>
              </a:solidFill>
              <a:effectLst/>
              <a:uFillTx/>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solidFill>
          <a:schemeClr val="lt1"/>
        </a:solidFill>
      </p:bgPr>
    </p:bg>
    <p:spTree>
      <p:nvGrpSpPr>
        <p:cNvPr id="1" name=""/>
        <p:cNvGrpSpPr/>
        <p:nvPr/>
      </p:nvGrpSpPr>
      <p:grpSpPr>
        <a:xfrm>
          <a:off x="0" y="0"/>
          <a:ext cx="0" cy="0"/>
          <a:chOff x="0" y="0"/>
          <a:chExt cx="0" cy="0"/>
        </a:xfrm>
      </p:grpSpPr>
      <p:sp>
        <p:nvSpPr>
          <p:cNvPr id="285" name="Rectangle 4"/>
          <p:cNvSpPr/>
          <p:nvPr/>
        </p:nvSpPr>
        <p:spPr>
          <a:xfrm>
            <a:off x="0" y="6172200"/>
            <a:ext cx="9920880" cy="228240"/>
          </a:xfrm>
          <a:prstGeom prst="rect">
            <a:avLst/>
          </a:prstGeom>
          <a:solidFill>
            <a:srgbClr val="CCFFCC"/>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86" name="Rectangle 6"/>
          <p:cNvSpPr/>
          <p:nvPr/>
        </p:nvSpPr>
        <p:spPr>
          <a:xfrm>
            <a:off x="0" y="6400800"/>
            <a:ext cx="9905760" cy="456840"/>
          </a:xfrm>
          <a:prstGeom prst="rect">
            <a:avLst/>
          </a:prstGeom>
          <a:solidFill>
            <a:srgbClr val="969696"/>
          </a:solidFill>
          <a:ln w="19050">
            <a:noFill/>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87" name="Line 7"/>
          <p:cNvSpPr/>
          <p:nvPr/>
        </p:nvSpPr>
        <p:spPr>
          <a:xfrm>
            <a:off x="0" y="6172200"/>
            <a:ext cx="12952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288" name="Line 8"/>
          <p:cNvSpPr/>
          <p:nvPr/>
        </p:nvSpPr>
        <p:spPr>
          <a:xfrm>
            <a:off x="838080" y="6172200"/>
            <a:ext cx="9067680" cy="360"/>
          </a:xfrm>
          <a:prstGeom prst="line">
            <a:avLst/>
          </a:prstGeom>
          <a:ln w="9525">
            <a:solidFill>
              <a:srgbClr val="005E78"/>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289" name="Line 12"/>
          <p:cNvSpPr/>
          <p:nvPr/>
        </p:nvSpPr>
        <p:spPr>
          <a:xfrm>
            <a:off x="0" y="6400800"/>
            <a:ext cx="9905760" cy="360"/>
          </a:xfrm>
          <a:prstGeom prst="line">
            <a:avLst/>
          </a:prstGeom>
          <a:ln w="9525">
            <a:solidFill>
              <a:srgbClr val="FF0000"/>
            </a:solidFill>
            <a:round/>
          </a:ln>
        </p:spPr>
        <p:style>
          <a:lnRef idx="0"/>
          <a:fillRef idx="0"/>
          <a:effectRef idx="0"/>
          <a:fontRef idx="minor"/>
        </p:style>
        <p:txBody>
          <a:bodyPr lIns="0" tIns="0" rIns="0" bIns="0" anchor="ctr">
            <a:noAutofit/>
          </a:bodyPr>
          <a:p>
            <a:endParaRPr lang="en-US" sz="1400" b="0" u="none" strike="noStrike">
              <a:solidFill>
                <a:srgbClr val="000000"/>
              </a:solidFill>
              <a:effectLst/>
              <a:uFillTx/>
              <a:latin typeface="Arial"/>
            </a:endParaRPr>
          </a:p>
        </p:txBody>
      </p:sp>
      <p:sp>
        <p:nvSpPr>
          <p:cNvPr id="290" name="Line 67"/>
          <p:cNvSpPr/>
          <p:nvPr/>
        </p:nvSpPr>
        <p:spPr>
          <a:xfrm flipV="1">
            <a:off x="1981080" y="5943600"/>
            <a:ext cx="360" cy="228600"/>
          </a:xfrm>
          <a:prstGeom prst="line">
            <a:avLst/>
          </a:prstGeom>
          <a:ln w="9525">
            <a:noFill/>
          </a:ln>
        </p:spPr>
        <p:style>
          <a:lnRef idx="0"/>
          <a:fillRef idx="0"/>
          <a:effectRef idx="0"/>
          <a:fontRef idx="minor"/>
        </p:style>
        <p:txBody>
          <a:bodyPr lIns="90000" tIns="45000" rIns="90000" bIns="45000" anchor="ctr">
            <a:noAutofit/>
          </a:bodyPr>
          <a:p>
            <a:endParaRPr lang="en-US" sz="1400" b="0" u="none" strike="noStrike">
              <a:solidFill>
                <a:srgbClr val="000000"/>
              </a:solidFill>
              <a:effectLst/>
              <a:uFillTx/>
              <a:latin typeface="Arial"/>
            </a:endParaRPr>
          </a:p>
        </p:txBody>
      </p:sp>
      <p:sp>
        <p:nvSpPr>
          <p:cNvPr id="291" name="Line 159"/>
          <p:cNvSpPr/>
          <p:nvPr/>
        </p:nvSpPr>
        <p:spPr>
          <a:xfrm>
            <a:off x="0" y="723600"/>
            <a:ext cx="9905760" cy="360"/>
          </a:xfrm>
          <a:prstGeom prst="line">
            <a:avLst/>
          </a:prstGeom>
          <a:ln w="12700">
            <a:solidFill>
              <a:srgbClr val="FF66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292" name="Line 228"/>
          <p:cNvSpPr/>
          <p:nvPr/>
        </p:nvSpPr>
        <p:spPr>
          <a:xfrm>
            <a:off x="0" y="642600"/>
            <a:ext cx="9875520" cy="360"/>
          </a:xfrm>
          <a:prstGeom prst="line">
            <a:avLst/>
          </a:prstGeom>
          <a:ln w="38100">
            <a:solidFill>
              <a:srgbClr val="009900"/>
            </a:solidFill>
            <a:round/>
          </a:ln>
        </p:spPr>
        <p:style>
          <a:lnRef idx="0"/>
          <a:fillRef idx="0"/>
          <a:effectRef idx="0"/>
          <a:fontRef idx="minor"/>
        </p:style>
        <p:txBody>
          <a:bodyPr lIns="36000" tIns="360" rIns="0" bIns="-35640" anchor="ctr">
            <a:noAutofit/>
          </a:bodyPr>
          <a:p>
            <a:endParaRPr lang="en-US" sz="1400" b="0" u="none" strike="noStrike">
              <a:solidFill>
                <a:srgbClr val="000000"/>
              </a:solidFill>
              <a:effectLst/>
              <a:uFillTx/>
              <a:latin typeface="Arial"/>
            </a:endParaRPr>
          </a:p>
        </p:txBody>
      </p:sp>
      <p:sp>
        <p:nvSpPr>
          <p:cNvPr id="293" name="Text Box 234"/>
          <p:cNvSpPr/>
          <p:nvPr/>
        </p:nvSpPr>
        <p:spPr>
          <a:xfrm>
            <a:off x="4495680" y="6553080"/>
            <a:ext cx="456840" cy="118800"/>
          </a:xfrm>
          <a:prstGeom prst="rect">
            <a:avLst/>
          </a:prstGeom>
          <a:noFill/>
          <a:ln w="9525">
            <a:noFill/>
          </a:ln>
        </p:spPr>
        <p:style>
          <a:lnRef idx="0"/>
          <a:fillRef idx="0"/>
          <a:effectRef idx="0"/>
          <a:fontRef idx="minor"/>
        </p:style>
        <p:txBody>
          <a:bodyPr wrap="none" lIns="0" tIns="0" rIns="0" bIns="0" anchor="t">
            <a:noAutofit/>
          </a:bodyPr>
          <a:p>
            <a:pPr>
              <a:lnSpc>
                <a:spcPct val="100000"/>
              </a:lnSpc>
            </a:pPr>
            <a:r>
              <a:rPr lang="de-DE" sz="1300" b="1" u="none" strike="noStrike">
                <a:solidFill>
                  <a:srgbClr val="800000"/>
                </a:solidFill>
                <a:effectLst/>
                <a:uFillTx/>
                <a:latin typeface="Arial"/>
                <a:ea typeface="Arial"/>
              </a:rPr>
              <a:t>S</a:t>
            </a:r>
            <a:r>
              <a:rPr lang="en-GB" sz="1300" b="1" u="none" strike="noStrike">
                <a:solidFill>
                  <a:srgbClr val="800000"/>
                </a:solidFill>
                <a:effectLst/>
                <a:uFillTx/>
                <a:latin typeface="Arial"/>
                <a:ea typeface="Arial"/>
              </a:rPr>
              <a:t>lide</a:t>
            </a:r>
            <a:r>
              <a:rPr lang="de-DE" sz="1300" b="1" u="none" strike="noStrike">
                <a:solidFill>
                  <a:srgbClr val="800000"/>
                </a:solidFill>
                <a:effectLst/>
                <a:uFillTx/>
                <a:latin typeface="Arial"/>
                <a:ea typeface="Arial"/>
              </a:rPr>
              <a:t> </a:t>
            </a:r>
            <a:r>
              <a:rPr lang="en-GB" sz="1300" b="1" u="none" strike="noStrike">
                <a:solidFill>
                  <a:srgbClr val="800000"/>
                </a:solidFill>
                <a:effectLst/>
                <a:uFillTx/>
                <a:latin typeface="Arial"/>
                <a:ea typeface="Arial"/>
              </a:rPr>
              <a:t> </a:t>
            </a:r>
            <a:fld id="{0ADD27A5-BF0D-4BCE-BF3E-791C6102E090}" type="slidenum">
              <a:rPr lang="en-GB" sz="1300" b="1" u="none" strike="noStrike">
                <a:solidFill>
                  <a:srgbClr val="800000"/>
                </a:solidFill>
                <a:effectLst/>
                <a:uFillTx/>
                <a:latin typeface="Arial"/>
                <a:ea typeface="Arial"/>
              </a:rPr>
              <a:t>&lt;number&gt;</a:t>
            </a:fld>
            <a:endParaRPr lang="vi-VN" sz="1300" b="0" u="none" strike="noStrike">
              <a:solidFill>
                <a:srgbClr val="000000"/>
              </a:solidFill>
              <a:effectLst/>
              <a:uFillTx/>
              <a:latin typeface="Arial"/>
            </a:endParaRPr>
          </a:p>
        </p:txBody>
      </p:sp>
      <p:sp>
        <p:nvSpPr>
          <p:cNvPr id="294" name="Text Box 237"/>
          <p:cNvSpPr/>
          <p:nvPr/>
        </p:nvSpPr>
        <p:spPr>
          <a:xfrm>
            <a:off x="8801280" y="6211800"/>
            <a:ext cx="761760" cy="137880"/>
          </a:xfrm>
          <a:prstGeom prst="rect">
            <a:avLst/>
          </a:prstGeom>
          <a:noFill/>
          <a:ln w="9525">
            <a:noFill/>
          </a:ln>
        </p:spPr>
        <p:style>
          <a:lnRef idx="0"/>
          <a:fillRef idx="0"/>
          <a:effectRef idx="0"/>
          <a:fontRef idx="minor"/>
        </p:style>
        <p:txBody>
          <a:bodyPr wrap="none" lIns="90000" tIns="0" rIns="0" bIns="0" anchor="t">
            <a:noAutofit/>
          </a:bodyPr>
          <a:p>
            <a:pPr>
              <a:lnSpc>
                <a:spcPct val="100000"/>
              </a:lnSpc>
            </a:pPr>
            <a:fld id="{65BAAC01-D16E-4E90-97B9-620BBDBA8E94}" type="datetime1">
              <a:rPr lang="en-GB" sz="1200" b="0" u="none" strike="noStrike">
                <a:solidFill>
                  <a:srgbClr val="008A00"/>
                </a:solidFill>
                <a:effectLst/>
                <a:uFillTx/>
                <a:latin typeface="Arial"/>
                <a:ea typeface="Arial"/>
              </a:rPr>
              <a:t>17/08/2026</a:t>
            </a:fld>
            <a:endParaRPr lang="vi-VN" sz="1200" b="0" u="none" strike="noStrike">
              <a:solidFill>
                <a:srgbClr val="000000"/>
              </a:solidFill>
              <a:effectLst/>
              <a:uFillTx/>
              <a:latin typeface="Arial"/>
            </a:endParaRPr>
          </a:p>
        </p:txBody>
      </p:sp>
      <p:pic>
        <p:nvPicPr>
          <p:cNvPr id="295" name="Picture 75" descr="gearanm[1].gif"/>
          <p:cNvPicPr/>
          <p:nvPr/>
        </p:nvPicPr>
        <p:blipFill>
          <a:blip r:embed="rId2"/>
          <a:stretch/>
        </p:blipFill>
        <p:spPr>
          <a:xfrm>
            <a:off x="9220320" y="0"/>
            <a:ext cx="685440" cy="623160"/>
          </a:xfrm>
          <a:prstGeom prst="rect">
            <a:avLst/>
          </a:prstGeom>
          <a:noFill/>
          <a:ln w="0">
            <a:noFill/>
          </a:ln>
        </p:spPr>
      </p:pic>
      <p:sp>
        <p:nvSpPr>
          <p:cNvPr id="296" name="Rectangle 21"/>
          <p:cNvSpPr/>
          <p:nvPr/>
        </p:nvSpPr>
        <p:spPr>
          <a:xfrm>
            <a:off x="9385200" y="659124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297" name="Rectangle 22"/>
          <p:cNvSpPr/>
          <p:nvPr/>
        </p:nvSpPr>
        <p:spPr>
          <a:xfrm>
            <a:off x="8872560" y="653256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T</a:t>
            </a:r>
            <a:endParaRPr lang="vi-VN" sz="1400" b="0" u="none" strike="noStrike">
              <a:solidFill>
                <a:srgbClr val="000000"/>
              </a:solidFill>
              <a:effectLst/>
              <a:uFillTx/>
              <a:latin typeface="Arial"/>
            </a:endParaRPr>
          </a:p>
        </p:txBody>
      </p:sp>
      <p:sp>
        <p:nvSpPr>
          <p:cNvPr id="298" name="Rectangle 23"/>
          <p:cNvSpPr/>
          <p:nvPr/>
        </p:nvSpPr>
        <p:spPr>
          <a:xfrm>
            <a:off x="8591400" y="653256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E</a:t>
            </a:r>
            <a:endParaRPr lang="vi-VN" sz="1400" b="0" u="none" strike="noStrike">
              <a:solidFill>
                <a:srgbClr val="000000"/>
              </a:solidFill>
              <a:effectLst/>
              <a:uFillTx/>
              <a:latin typeface="Arial"/>
            </a:endParaRPr>
          </a:p>
        </p:txBody>
      </p:sp>
      <p:sp>
        <p:nvSpPr>
          <p:cNvPr id="299" name="Rectangle 24"/>
          <p:cNvSpPr/>
          <p:nvPr/>
        </p:nvSpPr>
        <p:spPr>
          <a:xfrm>
            <a:off x="8305920" y="653256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N</a:t>
            </a:r>
            <a:endParaRPr lang="vi-VN" sz="1400" b="0" u="none" strike="noStrike">
              <a:solidFill>
                <a:srgbClr val="000000"/>
              </a:solidFill>
              <a:effectLst/>
              <a:uFillTx/>
              <a:latin typeface="Arial"/>
            </a:endParaRPr>
          </a:p>
        </p:txBody>
      </p:sp>
      <p:sp>
        <p:nvSpPr>
          <p:cNvPr id="300" name="Rectangle 25"/>
          <p:cNvSpPr/>
          <p:nvPr/>
        </p:nvSpPr>
        <p:spPr>
          <a:xfrm>
            <a:off x="8001000" y="653256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U</a:t>
            </a:r>
            <a:endParaRPr lang="vi-VN" sz="1400" b="0" u="none" strike="noStrike">
              <a:solidFill>
                <a:srgbClr val="000000"/>
              </a:solidFill>
              <a:effectLst/>
              <a:uFillTx/>
              <a:latin typeface="Arial"/>
            </a:endParaRPr>
          </a:p>
        </p:txBody>
      </p:sp>
      <p:sp>
        <p:nvSpPr>
          <p:cNvPr id="301" name="Rectangle 26"/>
          <p:cNvSpPr/>
          <p:nvPr/>
        </p:nvSpPr>
        <p:spPr>
          <a:xfrm>
            <a:off x="7556400" y="659124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302" name="Rectangle 25"/>
          <p:cNvSpPr/>
          <p:nvPr/>
        </p:nvSpPr>
        <p:spPr>
          <a:xfrm>
            <a:off x="9144000" y="652788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pic>
        <p:nvPicPr>
          <p:cNvPr id="303" name="Picture 31" descr="Logo_TiengViet.jpg"/>
          <p:cNvPicPr/>
          <p:nvPr/>
        </p:nvPicPr>
        <p:blipFill>
          <a:blip r:embed="rId3"/>
          <a:stretch/>
        </p:blipFill>
        <p:spPr>
          <a:xfrm>
            <a:off x="0" y="0"/>
            <a:ext cx="533160" cy="609120"/>
          </a:xfrm>
          <a:prstGeom prst="rect">
            <a:avLst/>
          </a:prstGeom>
          <a:noFill/>
          <a:ln cap="sq" w="0">
            <a:solidFill>
              <a:srgbClr val="FFFFFF"/>
            </a:solidFill>
          </a:ln>
          <a:effectLst>
            <a:outerShdw algn="tl" blurRad="50760" dir="2700000" dist="37674" rotWithShape="0">
              <a:srgbClr val="000000">
                <a:alpha val="43000"/>
              </a:srgbClr>
            </a:outerShdw>
          </a:effectLst>
        </p:spPr>
      </p:pic>
      <p:sp>
        <p:nvSpPr>
          <p:cNvPr id="304" name="Rectangle 21"/>
          <p:cNvSpPr/>
          <p:nvPr/>
        </p:nvSpPr>
        <p:spPr>
          <a:xfrm>
            <a:off x="1867680" y="6595200"/>
            <a:ext cx="304560" cy="88560"/>
          </a:xfrm>
          <a:prstGeom prst="rect">
            <a:avLst/>
          </a:prstGeom>
          <a:solidFill>
            <a:srgbClr val="FFFFFF"/>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305" name="Rectangle 22"/>
          <p:cNvSpPr/>
          <p:nvPr/>
        </p:nvSpPr>
        <p:spPr>
          <a:xfrm>
            <a:off x="1355040" y="6536520"/>
            <a:ext cx="185400" cy="185400"/>
          </a:xfrm>
          <a:prstGeom prst="rect">
            <a:avLst/>
          </a:prstGeom>
          <a:solidFill>
            <a:srgbClr val="99CCFF"/>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C</a:t>
            </a:r>
            <a:endParaRPr lang="vi-VN" sz="1400" b="0" u="none" strike="noStrike">
              <a:solidFill>
                <a:srgbClr val="000000"/>
              </a:solidFill>
              <a:effectLst/>
              <a:uFillTx/>
              <a:latin typeface="Arial"/>
            </a:endParaRPr>
          </a:p>
        </p:txBody>
      </p:sp>
      <p:sp>
        <p:nvSpPr>
          <p:cNvPr id="306" name="Rectangle 23"/>
          <p:cNvSpPr/>
          <p:nvPr/>
        </p:nvSpPr>
        <p:spPr>
          <a:xfrm>
            <a:off x="1073880" y="6536520"/>
            <a:ext cx="185400" cy="185400"/>
          </a:xfrm>
          <a:prstGeom prst="rect">
            <a:avLst/>
          </a:prstGeom>
          <a:solidFill>
            <a:srgbClr val="CCFFCC"/>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L</a:t>
            </a:r>
            <a:endParaRPr lang="vi-VN" sz="1400" b="0" u="none" strike="noStrike">
              <a:solidFill>
                <a:srgbClr val="000000"/>
              </a:solidFill>
              <a:effectLst/>
              <a:uFillTx/>
              <a:latin typeface="Arial"/>
            </a:endParaRPr>
          </a:p>
        </p:txBody>
      </p:sp>
      <p:sp>
        <p:nvSpPr>
          <p:cNvPr id="307" name="Rectangle 24"/>
          <p:cNvSpPr/>
          <p:nvPr/>
        </p:nvSpPr>
        <p:spPr>
          <a:xfrm>
            <a:off x="788040" y="6536520"/>
            <a:ext cx="185400" cy="185400"/>
          </a:xfrm>
          <a:prstGeom prst="rect">
            <a:avLst/>
          </a:prstGeom>
          <a:solidFill>
            <a:srgbClr val="FFFF99"/>
          </a:solidFill>
          <a:ln w="3175">
            <a:solidFill>
              <a:srgbClr val="005E78"/>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Q</a:t>
            </a:r>
            <a:endParaRPr lang="vi-VN" sz="1400" b="0" u="none" strike="noStrike">
              <a:solidFill>
                <a:srgbClr val="000000"/>
              </a:solidFill>
              <a:effectLst/>
              <a:uFillTx/>
              <a:latin typeface="Arial"/>
            </a:endParaRPr>
          </a:p>
        </p:txBody>
      </p:sp>
      <p:sp>
        <p:nvSpPr>
          <p:cNvPr id="308" name="Rectangle 25"/>
          <p:cNvSpPr/>
          <p:nvPr/>
        </p:nvSpPr>
        <p:spPr>
          <a:xfrm>
            <a:off x="483480" y="653652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P</a:t>
            </a:r>
            <a:endParaRPr lang="vi-VN" sz="1400" b="0" u="none" strike="noStrike">
              <a:solidFill>
                <a:srgbClr val="000000"/>
              </a:solidFill>
              <a:effectLst/>
              <a:uFillTx/>
              <a:latin typeface="Arial"/>
            </a:endParaRPr>
          </a:p>
        </p:txBody>
      </p:sp>
      <p:sp>
        <p:nvSpPr>
          <p:cNvPr id="309" name="Rectangle 26"/>
          <p:cNvSpPr/>
          <p:nvPr/>
        </p:nvSpPr>
        <p:spPr>
          <a:xfrm>
            <a:off x="38880" y="6595200"/>
            <a:ext cx="337680" cy="88560"/>
          </a:xfrm>
          <a:prstGeom prst="rect">
            <a:avLst/>
          </a:prstGeom>
          <a:solidFill>
            <a:srgbClr val="FF6600"/>
          </a:solidFill>
          <a:ln w="3175">
            <a:solidFill>
              <a:srgbClr val="005E78"/>
            </a:solidFill>
            <a:miter/>
          </a:ln>
        </p:spPr>
        <p:style>
          <a:lnRef idx="0"/>
          <a:fillRef idx="0"/>
          <a:effectRef idx="0"/>
          <a:fontRef idx="minor"/>
        </p:style>
        <p:txBody>
          <a:bodyPr wrap="none" lIns="0" tIns="0" rIns="0" bIns="0" anchor="ctr">
            <a:noAutofit/>
          </a:bodyPr>
          <a:p>
            <a:endParaRPr lang="en-US" sz="1400" b="0" u="none" strike="noStrike">
              <a:solidFill>
                <a:srgbClr val="000000"/>
              </a:solidFill>
              <a:effectLst/>
              <a:uFillTx/>
              <a:latin typeface="Arial"/>
            </a:endParaRPr>
          </a:p>
        </p:txBody>
      </p:sp>
      <p:sp>
        <p:nvSpPr>
          <p:cNvPr id="310" name="Rectangle 25"/>
          <p:cNvSpPr/>
          <p:nvPr/>
        </p:nvSpPr>
        <p:spPr>
          <a:xfrm>
            <a:off x="1626480" y="6531840"/>
            <a:ext cx="185400" cy="185400"/>
          </a:xfrm>
          <a:prstGeom prst="rect">
            <a:avLst/>
          </a:prstGeom>
          <a:solidFill>
            <a:srgbClr val="FFFF00"/>
          </a:solidFill>
          <a:ln w="3175">
            <a:solidFill>
              <a:srgbClr val="FFCC00"/>
            </a:solidFill>
            <a:miter/>
          </a:ln>
        </p:spPr>
        <p:style>
          <a:lnRef idx="0"/>
          <a:fillRef idx="0"/>
          <a:effectRef idx="0"/>
          <a:fontRef idx="minor"/>
        </p:style>
        <p:txBody>
          <a:bodyPr wrap="none" lIns="0" tIns="0" rIns="0" bIns="0" anchor="ctr">
            <a:noAutofit/>
          </a:bodyPr>
          <a:p>
            <a:pPr algn="ctr">
              <a:lnSpc>
                <a:spcPct val="100000"/>
              </a:lnSpc>
            </a:pPr>
            <a:r>
              <a:rPr lang="en-US" sz="1400" b="1" u="none" strike="noStrike">
                <a:solidFill>
                  <a:srgbClr val="000000"/>
                </a:solidFill>
                <a:effectLst/>
                <a:uFillTx/>
                <a:latin typeface="Arial"/>
                <a:ea typeface="Arial"/>
              </a:rPr>
              <a:t>I</a:t>
            </a:r>
            <a:endParaRPr lang="vi-VN" sz="1400" b="0" u="none" strike="noStrike">
              <a:solidFill>
                <a:srgbClr val="000000"/>
              </a:solidFill>
              <a:effectLst/>
              <a:uFillTx/>
              <a:latin typeface="Arial"/>
            </a:endParaRPr>
          </a:p>
        </p:txBody>
      </p:sp>
      <p:sp>
        <p:nvSpPr>
          <p:cNvPr id="311" name="PlaceHolder 1"/>
          <p:cNvSpPr>
            <a:spLocks noGrp="1"/>
          </p:cNvSpPr>
          <p:nvPr>
            <p:ph type="title"/>
          </p:nvPr>
        </p:nvSpPr>
        <p:spPr>
          <a:xfrm>
            <a:off x="1941480" y="4800600"/>
            <a:ext cx="5943240" cy="566280"/>
          </a:xfrm>
          <a:prstGeom prst="rect">
            <a:avLst/>
          </a:prstGeom>
          <a:noFill/>
          <a:ln w="0">
            <a:noFill/>
          </a:ln>
        </p:spPr>
        <p:txBody>
          <a:bodyPr lIns="90000" tIns="45000" rIns="90000" bIns="45000" anchor="b">
            <a:noAutofit/>
          </a:bodyPr>
          <a:lstStyle>
            <a:lvl1pPr marL="384120" indent="-384120" algn="l">
              <a:lnSpc>
                <a:spcPts val="2200"/>
              </a:lnSpc>
              <a:buNone/>
              <a:tabLst>
                <a:tab pos="0" algn="l"/>
              </a:tabLst>
              <a:defRPr lang="en-US" sz="2000" b="1" u="none" strike="noStrike">
                <a:solidFill>
                  <a:srgbClr val="FF3300"/>
                </a:solidFill>
                <a:effectLst/>
                <a:uFillTx/>
                <a:latin typeface="Arial"/>
                <a:ea typeface="Arial"/>
              </a:defRPr>
            </a:lvl1pPr>
          </a:lstStyle>
          <a:p>
            <a:pPr marL="384120" indent="-384120" algn="l">
              <a:lnSpc>
                <a:spcPts val="2200"/>
              </a:lnSpc>
              <a:buNone/>
              <a:tabLst>
                <a:tab pos="0" algn="l"/>
              </a:tabLst>
            </a:pPr>
            <a:r>
              <a:rPr lang="en-US" sz="2000" b="1" u="none" strike="noStrike">
                <a:solidFill>
                  <a:srgbClr val="FF3300"/>
                </a:solidFill>
                <a:effectLst/>
                <a:uFillTx/>
                <a:latin typeface="Arial"/>
                <a:ea typeface="Arial"/>
              </a:rPr>
              <a:t>Click to edit Master title style</a:t>
            </a:r>
            <a:endParaRPr lang="en-US" sz="2000" b="1" u="none" strike="noStrike">
              <a:solidFill>
                <a:srgbClr val="FF3300"/>
              </a:solidFill>
              <a:effectLst/>
              <a:uFillTx/>
              <a:latin typeface="Arial"/>
            </a:endParaRPr>
          </a:p>
        </p:txBody>
      </p:sp>
      <p:sp>
        <p:nvSpPr>
          <p:cNvPr id="312" name="PlaceHolder 2"/>
          <p:cNvSpPr>
            <a:spLocks noGrp="1"/>
          </p:cNvSpPr>
          <p:nvPr>
            <p:ph type="body"/>
          </p:nvPr>
        </p:nvSpPr>
        <p:spPr>
          <a:xfrm>
            <a:off x="1941480" y="612720"/>
            <a:ext cx="5943240" cy="4114440"/>
          </a:xfrm>
          <a:prstGeom prst="rect">
            <a:avLst/>
          </a:prstGeom>
          <a:noFill/>
          <a:ln w="0">
            <a:noFill/>
          </a:ln>
        </p:spPr>
        <p:txBody>
          <a:bodyPr lIns="90000" tIns="45000" rIns="90000" bIns="45000" anchor="t">
            <a:noAutofit/>
          </a:bodyPr>
          <a:lstStyle>
            <a:lvl1pPr algn="l">
              <a:lnSpc>
                <a:spcPct val="120000"/>
              </a:lnSpc>
              <a:buClr>
                <a:srgbClr val="000000"/>
              </a:buClr>
              <a:buSzPct val="45000"/>
              <a:buFont typeface="Wingdings" charset="2"/>
              <a:buChar char=""/>
              <a:tabLst>
                <a:tab pos="0" algn="l"/>
              </a:tabLst>
              <a:defRPr lang="en-US" sz="3200" b="0" u="none" strike="noStrike">
                <a:solidFill>
                  <a:schemeClr val="dk1"/>
                </a:solidFill>
                <a:effectLst/>
                <a:uFillTx/>
                <a:latin typeface="Arial"/>
              </a:defRPr>
            </a:lvl1pPr>
            <a:lvl2pPr lvl="1" algn="l">
              <a:spcBef>
                <a:spcPts val="1134"/>
              </a:spcBef>
              <a:buClr>
                <a:srgbClr val="000000"/>
              </a:buClr>
              <a:buSzPct val="75000"/>
              <a:buFont typeface="Symbol" charset="2"/>
              <a:buChar char=""/>
              <a:tabLst>
                <a:tab pos="0" algn="l"/>
              </a:tabLst>
              <a:defRPr lang="en-US" sz="3200" b="0" u="none" strike="noStrike">
                <a:solidFill>
                  <a:schemeClr val="dk1"/>
                </a:solidFill>
                <a:effectLst/>
                <a:uFillTx/>
                <a:latin typeface="Arial"/>
              </a:defRPr>
            </a:lvl2pPr>
            <a:lvl3pPr lvl="2" algn="l">
              <a:spcBef>
                <a:spcPts val="850"/>
              </a:spcBef>
              <a:buClr>
                <a:srgbClr val="000000"/>
              </a:buClr>
              <a:buSzPct val="45000"/>
              <a:buFont typeface="Wingdings" charset="2"/>
              <a:buChar char=""/>
              <a:tabLst>
                <a:tab pos="0" algn="l"/>
              </a:tabLst>
              <a:defRPr lang="en-US" sz="3200" b="0" u="none" strike="noStrike">
                <a:solidFill>
                  <a:schemeClr val="dk1"/>
                </a:solidFill>
                <a:effectLst/>
                <a:uFillTx/>
                <a:latin typeface="Arial"/>
              </a:defRPr>
            </a:lvl3pPr>
            <a:lvl4pPr lvl="3" algn="l">
              <a:spcBef>
                <a:spcPts val="567"/>
              </a:spcBef>
              <a:buClr>
                <a:srgbClr val="000000"/>
              </a:buClr>
              <a:buSzPct val="75000"/>
              <a:buFont typeface="Symbol" charset="2"/>
              <a:buChar char=""/>
              <a:tabLst>
                <a:tab pos="0" algn="l"/>
              </a:tabLst>
              <a:defRPr lang="en-US" sz="3200" b="0" u="none" strike="noStrike">
                <a:solidFill>
                  <a:schemeClr val="dk1"/>
                </a:solidFill>
                <a:effectLst/>
                <a:uFillTx/>
                <a:latin typeface="Arial"/>
              </a:defRPr>
            </a:lvl4pPr>
            <a:lvl5pPr lvl="4" algn="l">
              <a:spcBef>
                <a:spcPts val="283"/>
              </a:spcBef>
              <a:buClr>
                <a:srgbClr val="000000"/>
              </a:buClr>
              <a:buSzPct val="45000"/>
              <a:buFont typeface="Wingdings" charset="2"/>
              <a:buChar char=""/>
              <a:tabLst>
                <a:tab pos="0" algn="l"/>
              </a:tabLst>
              <a:defRPr lang="en-US" sz="3200" b="0" u="none" strike="noStrike">
                <a:solidFill>
                  <a:schemeClr val="dk1"/>
                </a:solidFill>
                <a:effectLst/>
                <a:uFillTx/>
                <a:latin typeface="Arial"/>
              </a:defRPr>
            </a:lvl5pPr>
            <a:lvl6pPr lvl="5" algn="l">
              <a:spcBef>
                <a:spcPts val="283"/>
              </a:spcBef>
              <a:buClr>
                <a:srgbClr val="000000"/>
              </a:buClr>
              <a:buSzPct val="45000"/>
              <a:buFont typeface="Wingdings" charset="2"/>
              <a:buChar char=""/>
              <a:tabLst>
                <a:tab pos="0" algn="l"/>
              </a:tabLst>
              <a:defRPr lang="en-US" sz="3200" b="0" u="none" strike="noStrike">
                <a:solidFill>
                  <a:schemeClr val="dk1"/>
                </a:solidFill>
                <a:effectLst/>
                <a:uFillTx/>
                <a:latin typeface="Arial"/>
              </a:defRPr>
            </a:lvl6pPr>
            <a:lvl7pPr lvl="6" algn="l">
              <a:spcBef>
                <a:spcPts val="283"/>
              </a:spcBef>
              <a:buClr>
                <a:srgbClr val="000000"/>
              </a:buClr>
              <a:buSzPct val="45000"/>
              <a:buFont typeface="Wingdings" charset="2"/>
              <a:buChar char=""/>
              <a:tabLst>
                <a:tab pos="0" algn="l"/>
              </a:tabLst>
              <a:defRPr lang="en-US" sz="3200" b="0" u="none" strike="noStrike">
                <a:solidFill>
                  <a:schemeClr val="dk1"/>
                </a:solidFill>
                <a:effectLst/>
                <a:uFillTx/>
                <a:latin typeface="Arial"/>
              </a:defRPr>
            </a:lvl7pPr>
          </a:lstStyle>
          <a:p>
            <a:pPr algn="l">
              <a:lnSpc>
                <a:spcPct val="120000"/>
              </a:lnSpc>
              <a:buClr>
                <a:srgbClr val="000000"/>
              </a:buClr>
              <a:buSzPct val="45000"/>
              <a:buFont typeface="Wingdings" charset="2"/>
              <a:buChar char=""/>
              <a:tabLst>
                <a:tab pos="0" algn="l"/>
              </a:tabLst>
            </a:pPr>
            <a:r>
              <a:rPr lang="en-US" sz="3200" b="0" u="none" strike="noStrike">
                <a:solidFill>
                  <a:schemeClr val="dk1"/>
                </a:solidFill>
                <a:effectLst/>
                <a:uFillTx/>
                <a:latin typeface="Arial"/>
              </a:rPr>
              <a:t>Click to edit the outline text format</a:t>
            </a:r>
            <a:endParaRPr lang="en-US" sz="3200" b="0" u="none" strike="noStrike">
              <a:solidFill>
                <a:schemeClr val="dk1"/>
              </a:solidFill>
              <a:effectLst/>
              <a:uFillTx/>
              <a:latin typeface="Arial"/>
            </a:endParaRPr>
          </a:p>
          <a:p>
            <a:pPr marL="457200" lvl="1" algn="l">
              <a:spcBef>
                <a:spcPts val="1134"/>
              </a:spcBef>
              <a:buClr>
                <a:srgbClr val="000000"/>
              </a:buClr>
              <a:buSzPct val="75000"/>
              <a:buFont typeface="Symbol" charset="2"/>
              <a:buChar char=""/>
              <a:tabLst>
                <a:tab pos="0" algn="l"/>
              </a:tabLst>
            </a:pPr>
            <a:r>
              <a:rPr lang="en-US" sz="3200" b="0" u="none" strike="noStrike">
                <a:solidFill>
                  <a:schemeClr val="dk1"/>
                </a:solidFill>
                <a:effectLst/>
                <a:uFillTx/>
                <a:latin typeface="Arial"/>
              </a:rPr>
              <a:t>Second Outline Level</a:t>
            </a:r>
            <a:endParaRPr lang="en-US" sz="3200" b="0" u="none" strike="noStrike">
              <a:solidFill>
                <a:schemeClr val="dk1"/>
              </a:solidFill>
              <a:effectLst/>
              <a:uFillTx/>
              <a:latin typeface="Arial"/>
            </a:endParaRPr>
          </a:p>
          <a:p>
            <a:pPr marL="914400" lvl="2" algn="l">
              <a:spcBef>
                <a:spcPts val="850"/>
              </a:spcBef>
              <a:buClr>
                <a:srgbClr val="000000"/>
              </a:buClr>
              <a:buSzPct val="45000"/>
              <a:buFont typeface="Wingdings" charset="2"/>
              <a:buChar char=""/>
              <a:tabLst>
                <a:tab pos="0" algn="l"/>
              </a:tabLst>
            </a:pPr>
            <a:r>
              <a:rPr lang="en-US" sz="3200" b="0" u="none" strike="noStrike">
                <a:solidFill>
                  <a:schemeClr val="dk1"/>
                </a:solidFill>
                <a:effectLst/>
                <a:uFillTx/>
                <a:latin typeface="Arial"/>
              </a:rPr>
              <a:t>Third Outline Level</a:t>
            </a:r>
            <a:endParaRPr lang="en-US" sz="3200" b="0" u="none" strike="noStrike">
              <a:solidFill>
                <a:schemeClr val="dk1"/>
              </a:solidFill>
              <a:effectLst/>
              <a:uFillTx/>
              <a:latin typeface="Arial"/>
            </a:endParaRPr>
          </a:p>
          <a:p>
            <a:pPr marL="1371600" lvl="3" algn="l">
              <a:spcBef>
                <a:spcPts val="567"/>
              </a:spcBef>
              <a:buClr>
                <a:srgbClr val="000000"/>
              </a:buClr>
              <a:buSzPct val="75000"/>
              <a:buFont typeface="Symbol" charset="2"/>
              <a:buChar char=""/>
              <a:tabLst>
                <a:tab pos="0" algn="l"/>
              </a:tabLst>
            </a:pPr>
            <a:r>
              <a:rPr lang="en-US" sz="3200" b="0" u="none" strike="noStrike">
                <a:solidFill>
                  <a:schemeClr val="dk1"/>
                </a:solidFill>
                <a:effectLst/>
                <a:uFillTx/>
                <a:latin typeface="Arial"/>
              </a:rPr>
              <a:t>Fourth Outline Level</a:t>
            </a:r>
            <a:endParaRPr lang="en-US" sz="3200" b="0" u="none" strike="noStrike">
              <a:solidFill>
                <a:schemeClr val="dk1"/>
              </a:solidFill>
              <a:effectLst/>
              <a:uFillTx/>
              <a:latin typeface="Arial"/>
            </a:endParaRPr>
          </a:p>
          <a:p>
            <a:pPr marL="1828800" lvl="4" algn="l">
              <a:spcBef>
                <a:spcPts val="283"/>
              </a:spcBef>
              <a:buClr>
                <a:srgbClr val="000000"/>
              </a:buClr>
              <a:buSzPct val="45000"/>
              <a:buFont typeface="Wingdings" charset="2"/>
              <a:buChar char=""/>
              <a:tabLst>
                <a:tab pos="0" algn="l"/>
              </a:tabLst>
            </a:pPr>
            <a:r>
              <a:rPr lang="en-US" sz="3200" b="0" u="none" strike="noStrike">
                <a:solidFill>
                  <a:schemeClr val="dk1"/>
                </a:solidFill>
                <a:effectLst/>
                <a:uFillTx/>
                <a:latin typeface="Arial"/>
              </a:rPr>
              <a:t>Fifth Outline Level</a:t>
            </a:r>
            <a:endParaRPr lang="en-US" sz="3200" b="0" u="none" strike="noStrike">
              <a:solidFill>
                <a:schemeClr val="dk1"/>
              </a:solidFill>
              <a:effectLst/>
              <a:uFillTx/>
              <a:latin typeface="Arial"/>
            </a:endParaRPr>
          </a:p>
          <a:p>
            <a:pPr marL="2286000" lvl="5" algn="l">
              <a:spcBef>
                <a:spcPts val="283"/>
              </a:spcBef>
              <a:buClr>
                <a:srgbClr val="000000"/>
              </a:buClr>
              <a:buSzPct val="45000"/>
              <a:buFont typeface="Wingdings" charset="2"/>
              <a:buChar char=""/>
              <a:tabLst>
                <a:tab pos="0" algn="l"/>
              </a:tabLst>
            </a:pPr>
            <a:r>
              <a:rPr lang="en-US" sz="3200" b="0" u="none" strike="noStrike">
                <a:solidFill>
                  <a:schemeClr val="dk1"/>
                </a:solidFill>
                <a:effectLst/>
                <a:uFillTx/>
                <a:latin typeface="Arial"/>
              </a:rPr>
              <a:t>Sixth Outline Level</a:t>
            </a:r>
            <a:endParaRPr lang="en-US" sz="3200" b="0" u="none" strike="noStrike">
              <a:solidFill>
                <a:schemeClr val="dk1"/>
              </a:solidFill>
              <a:effectLst/>
              <a:uFillTx/>
              <a:latin typeface="Arial"/>
            </a:endParaRPr>
          </a:p>
          <a:p>
            <a:pPr marL="2743200" lvl="6" algn="l">
              <a:spcBef>
                <a:spcPts val="283"/>
              </a:spcBef>
              <a:buClr>
                <a:srgbClr val="000000"/>
              </a:buClr>
              <a:buSzPct val="45000"/>
              <a:buFont typeface="Wingdings" charset="2"/>
              <a:buChar char=""/>
              <a:tabLst>
                <a:tab pos="0" algn="l"/>
              </a:tabLst>
            </a:pPr>
            <a:r>
              <a:rPr lang="en-US" sz="3200" b="0" u="none" strike="noStrike">
                <a:solidFill>
                  <a:schemeClr val="dk1"/>
                </a:solidFill>
                <a:effectLst/>
                <a:uFillTx/>
                <a:latin typeface="Arial"/>
              </a:rPr>
              <a:t>Seventh Outline Level</a:t>
            </a:r>
            <a:endParaRPr lang="en-US" sz="3200" b="0" u="none" strike="noStrike">
              <a:solidFill>
                <a:schemeClr val="dk1"/>
              </a:solidFill>
              <a:effectLst/>
              <a:uFillTx/>
              <a:latin typeface="Arial"/>
            </a:endParaRPr>
          </a:p>
        </p:txBody>
      </p:sp>
      <p:sp>
        <p:nvSpPr>
          <p:cNvPr id="313" name="PlaceHolder 3"/>
          <p:cNvSpPr>
            <a:spLocks noGrp="1"/>
          </p:cNvSpPr>
          <p:nvPr>
            <p:ph type="body"/>
          </p:nvPr>
        </p:nvSpPr>
        <p:spPr>
          <a:xfrm>
            <a:off x="1941480" y="5367240"/>
            <a:ext cx="5943240" cy="804600"/>
          </a:xfrm>
          <a:prstGeom prst="rect">
            <a:avLst/>
          </a:prstGeom>
          <a:noFill/>
          <a:ln w="0">
            <a:noFill/>
          </a:ln>
        </p:spPr>
        <p:txBody>
          <a:bodyPr lIns="90000" tIns="45000" rIns="90000" bIns="45000" anchor="t">
            <a:noAutofit/>
          </a:bodyPr>
          <a:lstStyle>
            <a:lvl1pPr indent="0" algn="just">
              <a:lnSpc>
                <a:spcPct val="120000"/>
              </a:lnSpc>
              <a:buNone/>
              <a:tabLst>
                <a:tab pos="0" algn="l"/>
              </a:tabLst>
              <a:defRPr lang="en-US" sz="1400" b="0" u="none" strike="noStrike">
                <a:solidFill>
                  <a:schemeClr val="dk1"/>
                </a:solidFill>
                <a:effectLst/>
                <a:uFillTx/>
                <a:latin typeface="Arial"/>
                <a:ea typeface="Arial"/>
              </a:defRPr>
            </a:lvl1pPr>
          </a:lstStyle>
          <a:p>
            <a:pPr indent="0" algn="just">
              <a:lnSpc>
                <a:spcPct val="120000"/>
              </a:lnSpc>
              <a:buNone/>
              <a:tabLst>
                <a:tab pos="0" algn="l"/>
              </a:tabLst>
            </a:pPr>
            <a:r>
              <a:rPr lang="en-US" sz="1400" b="0" u="none" strike="noStrike">
                <a:solidFill>
                  <a:schemeClr val="dk1"/>
                </a:solidFill>
                <a:effectLst/>
                <a:uFillTx/>
                <a:latin typeface="Arial"/>
                <a:ea typeface="Arial"/>
              </a:rPr>
              <a:t>Click to edit Master text styles</a:t>
            </a:r>
            <a:endParaRPr lang="en-US" sz="1400" b="0" u="none" strike="noStrike">
              <a:solidFill>
                <a:schemeClr val="dk1"/>
              </a:solidFill>
              <a:effectLst/>
              <a:uFillTx/>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4.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diagramData" Target="../diagrams/data1.xml"/><Relationship Id="rId2" Type="http://schemas.openxmlformats.org/officeDocument/2006/relationships/diagramLayout" Target="../diagrams/layout1.xml"/><Relationship Id="rId3" Type="http://schemas.openxmlformats.org/officeDocument/2006/relationships/diagramQuickStyle" Target="../diagrams/quickStyle1.xml"/><Relationship Id="rId4" Type="http://schemas.openxmlformats.org/officeDocument/2006/relationships/diagramColors" Target="../diagrams/colors1.xml"/><Relationship Id="rId5" Type="http://schemas.microsoft.com/office/2007/relationships/diagramDrawing" Target="../diagrams/drawing1.xml"/><Relationship Id="rId6" Type="http://schemas.openxmlformats.org/officeDocument/2006/relationships/image" Target="../media/image4.jpeg"/><Relationship Id="rId7" Type="http://schemas.openxmlformats.org/officeDocument/2006/relationships/image" Target="../media/image5.png"/><Relationship Id="rId8" Type="http://schemas.openxmlformats.org/officeDocument/2006/relationships/slideLayout" Target="../slideLayouts/slideLayout4.xml"/><Relationship Id="rId9"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9.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9.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9.xml"/><Relationship Id="rId3"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jpeg"/><Relationship Id="rId3" Type="http://schemas.openxmlformats.org/officeDocument/2006/relationships/slideLayout" Target="../slideLayouts/slideLayout9.xml"/><Relationship Id="rId4"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jpeg"/><Relationship Id="rId3" Type="http://schemas.openxmlformats.org/officeDocument/2006/relationships/slideLayout" Target="../slideLayouts/slideLayout9.xml"/><Relationship Id="rId4"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jpeg"/><Relationship Id="rId3" Type="http://schemas.openxmlformats.org/officeDocument/2006/relationships/slideLayout" Target="../slideLayouts/slideLayout9.xml"/><Relationship Id="rId4"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1.png"/><Relationship Id="rId3" Type="http://schemas.openxmlformats.org/officeDocument/2006/relationships/slideLayout" Target="../slideLayouts/slideLayout9.xml"/><Relationship Id="rId4"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hyperlink" Target="http://sinhvien.uneti.edu.vn/" TargetMode="External"/><Relationship Id="rId2" Type="http://schemas.openxmlformats.org/officeDocument/2006/relationships/hyperlink" Target="http://sinhvien.uneti.edu.vn/" TargetMode="External"/><Relationship Id="rId3" Type="http://schemas.openxmlformats.org/officeDocument/2006/relationships/hyperlink" Target="http://sinhvien.uneti.edu.vn/" TargetMode="External"/><Relationship Id="rId4" Type="http://schemas.openxmlformats.org/officeDocument/2006/relationships/image" Target="../media/image9.jpeg"/><Relationship Id="rId5" Type="http://schemas.openxmlformats.org/officeDocument/2006/relationships/image" Target="../media/image11.png"/><Relationship Id="rId6" Type="http://schemas.openxmlformats.org/officeDocument/2006/relationships/slideLayout" Target="../slideLayouts/slideLayout9.xml"/><Relationship Id="rId7"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2.jpeg"/><Relationship Id="rId3" Type="http://schemas.openxmlformats.org/officeDocument/2006/relationships/slideLayout" Target="../slideLayouts/slideLayout9.xml"/><Relationship Id="rId4"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jpeg"/><Relationship Id="rId3" Type="http://schemas.openxmlformats.org/officeDocument/2006/relationships/image" Target="../media/image1.gif"/><Relationship Id="rId4" Type="http://schemas.openxmlformats.org/officeDocument/2006/relationships/image" Target="../media/image15.png"/><Relationship Id="rId5" Type="http://schemas.openxmlformats.org/officeDocument/2006/relationships/slideLayout" Target="../slideLayouts/slideLayout4.xml"/><Relationship Id="rId6" Type="http://schemas.openxmlformats.org/officeDocument/2006/relationships/notesSlide" Target="../notesSlides/notesSlide1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0" name="PlaceHolder 1"/>
          <p:cNvSpPr>
            <a:spLocks noGrp="1"/>
          </p:cNvSpPr>
          <p:nvPr>
            <p:ph/>
          </p:nvPr>
        </p:nvSpPr>
        <p:spPr>
          <a:xfrm>
            <a:off x="901800" y="4267080"/>
            <a:ext cx="7999200" cy="609120"/>
          </a:xfrm>
          <a:prstGeom prst="rect">
            <a:avLst/>
          </a:prstGeom>
          <a:noFill/>
          <a:ln w="0">
            <a:noFill/>
          </a:ln>
        </p:spPr>
        <p:txBody>
          <a:bodyPr lIns="90000" tIns="45000" rIns="90000" bIns="45000" anchor="t">
            <a:noAutofit/>
          </a:bodyPr>
          <a:p>
            <a:pPr marL="384120" indent="-384120" algn="ctr">
              <a:lnSpc>
                <a:spcPct val="120000"/>
              </a:lnSpc>
              <a:buNone/>
              <a:tabLst>
                <a:tab pos="0" algn="l"/>
              </a:tabLst>
            </a:pPr>
            <a:r>
              <a:rPr lang="en-US" sz="2400" b="1" u="none" strike="noStrike">
                <a:solidFill>
                  <a:srgbClr val="FF0000"/>
                </a:solidFill>
                <a:effectLst/>
                <a:uFillTx/>
                <a:latin typeface="Arial"/>
                <a:ea typeface="Arial"/>
              </a:rPr>
              <a:t>PHÒNG KHẢO THÍ VÀ ĐẢM BẢO CHẤT LƯỢNG</a:t>
            </a:r>
            <a:endParaRPr lang="en-US" sz="2400" b="0" u="none" strike="noStrike">
              <a:solidFill>
                <a:schemeClr val="dk1"/>
              </a:solidFill>
              <a:effectLst/>
              <a:uFillTx/>
              <a:latin typeface="Arial"/>
            </a:endParaRPr>
          </a:p>
        </p:txBody>
      </p:sp>
      <p:sp>
        <p:nvSpPr>
          <p:cNvPr id="321" name="Rectangle 10"/>
          <p:cNvSpPr/>
          <p:nvPr/>
        </p:nvSpPr>
        <p:spPr>
          <a:xfrm>
            <a:off x="3733920" y="5486400"/>
            <a:ext cx="2666520" cy="380520"/>
          </a:xfrm>
          <a:prstGeom prst="rect">
            <a:avLst/>
          </a:prstGeom>
          <a:noFill/>
          <a:ln w="12700">
            <a:noFill/>
          </a:ln>
        </p:spPr>
        <p:style>
          <a:lnRef idx="0"/>
          <a:fillRef idx="0"/>
          <a:effectRef idx="0"/>
          <a:fontRef idx="minor"/>
        </p:style>
        <p:txBody>
          <a:bodyPr lIns="0" tIns="0" rIns="0" bIns="0" anchor="t">
            <a:noAutofit/>
          </a:bodyPr>
          <a:p>
            <a:pPr marL="384120" indent="-384120">
              <a:lnSpc>
                <a:spcPct val="120000"/>
              </a:lnSpc>
              <a:tabLst>
                <a:tab pos="0" algn="l"/>
              </a:tabLst>
            </a:pPr>
            <a:r>
              <a:rPr lang="en-US" sz="1400" b="1" u="none" strike="noStrike">
                <a:solidFill>
                  <a:schemeClr val="dk1"/>
                </a:solidFill>
                <a:effectLst/>
                <a:uFillTx/>
                <a:latin typeface="Arial"/>
                <a:ea typeface="Arial"/>
              </a:rPr>
              <a:t>HÀ NỘI, NGÀY </a:t>
            </a:r>
            <a:fld id="{CF91A7E2-62F0-4EBD-A677-D53E3E654F99}" type="datetime1">
              <a:rPr lang="en-US" sz="1400" b="1" u="none" strike="noStrike">
                <a:solidFill>
                  <a:schemeClr val="dk1"/>
                </a:solidFill>
                <a:effectLst/>
                <a:uFillTx/>
                <a:latin typeface="Arial"/>
                <a:ea typeface="Arial"/>
              </a:rPr>
              <a:t>08/17/2026</a:t>
            </a:fld>
            <a:endParaRPr lang="vi-VN" sz="1400" b="0" u="none" strike="noStrike">
              <a:solidFill>
                <a:srgbClr val="000000"/>
              </a:solidFill>
              <a:effectLst/>
              <a:uFillTx/>
              <a:latin typeface="Arial"/>
            </a:endParaRPr>
          </a:p>
        </p:txBody>
      </p:sp>
      <p:sp>
        <p:nvSpPr>
          <p:cNvPr id="322" name="Text Box 5"/>
          <p:cNvSpPr/>
          <p:nvPr/>
        </p:nvSpPr>
        <p:spPr>
          <a:xfrm>
            <a:off x="672480" y="100440"/>
            <a:ext cx="8457840" cy="476640"/>
          </a:xfrm>
          <a:prstGeom prst="rect">
            <a:avLst/>
          </a:prstGeom>
          <a:noFill/>
          <a:ln w="9525">
            <a:noFill/>
          </a:ln>
        </p:spPr>
        <p:style>
          <a:lnRef idx="0"/>
          <a:fillRef idx="0"/>
          <a:effectRef idx="0"/>
          <a:fontRef idx="minor"/>
        </p:style>
        <p:txBody>
          <a:bodyPr lIns="90000" tIns="45000" rIns="90000" bIns="45000" anchor="t">
            <a:spAutoFit/>
          </a:bodyPr>
          <a:p>
            <a:pPr algn="ctr">
              <a:lnSpc>
                <a:spcPct val="100000"/>
              </a:lnSpc>
            </a:pPr>
            <a:r>
              <a:rPr lang="en-US" sz="2500" b="1" u="none" strike="noStrike">
                <a:solidFill>
                  <a:srgbClr val="000099"/>
                </a:solidFill>
                <a:effectLst/>
                <a:uFillTx/>
                <a:latin typeface="Arial"/>
                <a:ea typeface="Arial"/>
              </a:rPr>
              <a:t>TRƯỜNG ĐẠI HỌC KINH TẾ KỸ THUẬT CÔNG NGHIỆP</a:t>
            </a:r>
            <a:endParaRPr lang="vi-VN" sz="2500" b="0" u="none" strike="noStrike">
              <a:solidFill>
                <a:srgbClr val="000000"/>
              </a:solidFill>
              <a:effectLst/>
              <a:uFillTx/>
              <a:latin typeface="Arial"/>
            </a:endParaRPr>
          </a:p>
        </p:txBody>
      </p:sp>
      <p:pic>
        <p:nvPicPr>
          <p:cNvPr id="323" name="Picture 12" descr="Logo_TiengViet.jpg"/>
          <p:cNvPicPr/>
          <p:nvPr/>
        </p:nvPicPr>
        <p:blipFill>
          <a:blip r:embed="rId1"/>
          <a:stretch/>
        </p:blipFill>
        <p:spPr>
          <a:xfrm>
            <a:off x="3733920" y="990720"/>
            <a:ext cx="2361960" cy="3083400"/>
          </a:xfrm>
          <a:prstGeom prst="rect">
            <a:avLst/>
          </a:prstGeom>
          <a:noFill/>
          <a:ln w="0">
            <a:solidFill>
              <a:srgbClr val="0000CC"/>
            </a:solidFill>
          </a:ln>
        </p:spPr>
      </p:pic>
    </p:spTree>
  </p:cSld>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45" presetClass="entr" fill="hold" nodeType="afterEffect">
                                  <p:stCondLst>
                                    <p:cond delay="0"/>
                                  </p:stCondLst>
                                  <p:iterate type="lt">
                                    <p:tmAbs val="100"/>
                                  </p:iterate>
                                  <p:childTnLst>
                                    <p:set>
                                      <p:cBhvr>
                                        <p:cTn id="6" dur="1" fill="hold">
                                          <p:stCondLst>
                                            <p:cond delay="0"/>
                                          </p:stCondLst>
                                        </p:cTn>
                                        <p:tgtEl>
                                          <p:spTgt spid="320">
                                            <p:txEl>
                                              <p:pRg st="0" end="0"/>
                                            </p:txEl>
                                          </p:spTgt>
                                        </p:tgtEl>
                                        <p:attrNameLst>
                                          <p:attrName>style.visibility</p:attrName>
                                        </p:attrNameLst>
                                      </p:cBhvr>
                                      <p:to>
                                        <p:strVal val="visible"/>
                                      </p:to>
                                    </p:set>
                                    <p:animEffect transition="in" filter="fade">
                                      <p:cBhvr additive="repl">
                                        <p:cTn id="7" dur="2000"/>
                                        <p:tgtEl>
                                          <p:spTgt spid="320">
                                            <p:txEl>
                                              <p:pRg st="0" end="0"/>
                                            </p:txEl>
                                          </p:spTgt>
                                        </p:tgtEl>
                                      </p:cBhvr>
                                    </p:animEffect>
                                    <p:anim calcmode="lin" valueType="num">
                                      <p:cBhvr additive="repl">
                                        <p:cTn id="8" dur="2000" fill="hold"/>
                                        <p:tgtEl>
                                          <p:spTgt spid="320">
                                            <p:txEl>
                                              <p:pRg st="0" end="0"/>
                                            </p:txEl>
                                          </p:spTgt>
                                        </p:tgtEl>
                                        <p:attrNameLst>
                                          <p:attrName>ppt_w</p:attrName>
                                        </p:attrNameLst>
                                      </p:cBhvr>
                                      <p:tavLst>
                                        <p:tav fmla="width*sin(2.5*pi*$)">
                                          <p:val>
                                            <p:fltVal val="0"/>
                                          </p:val>
                                        </p:tav>
                                        <p:tav fmla="width*sin(2.5*pi*$)" tm="100000">
                                          <p:val>
                                            <p:fltVal val="1"/>
                                          </p:val>
                                        </p:tav>
                                      </p:tavLst>
                                    </p:anim>
                                    <p:anim calcmode="lin" valueType="num">
                                      <p:cBhvr additive="repl">
                                        <p:cTn id="9" dur="2000" fill="hold"/>
                                        <p:tgtEl>
                                          <p:spTgt spid="320">
                                            <p:txEl>
                                              <p:pRg st="0" end="0"/>
                                            </p:txEl>
                                          </p:spTgt>
                                        </p:tgtEl>
                                        <p:attrNameLst>
                                          <p:attrName>ppt_h</p:attrName>
                                        </p:attrNameLst>
                                      </p:cBhvr>
                                      <p:tavLst>
                                        <p:tav>
                                          <p:val>
                                            <p:strVal val="#ppt_h"/>
                                          </p:val>
                                        </p:tav>
                                        <p:tav tm="100000">
                                          <p:val>
                                            <p:strVal val="#ppt_h"/>
                                          </p:val>
                                        </p:tav>
                                      </p:tavLst>
                                    </p:anim>
                                  </p:childTnLst>
                                </p:cTn>
                              </p:par>
                            </p:childTnLst>
                          </p:cTn>
                        </p:par>
                        <p:par>
                          <p:cTn id="10" fill="hold">
                            <p:stCondLst>
                              <p:cond delay="9000"/>
                            </p:stCondLst>
                            <p:childTnLst>
                              <p:par>
                                <p:cTn id="11" presetID="5" presetClass="entr" fill="hold" nodeType="afterEffect" presetSubtype="10">
                                  <p:stCondLst>
                                    <p:cond delay="0"/>
                                  </p:stCondLst>
                                  <p:childTnLst>
                                    <p:set>
                                      <p:cBhvr>
                                        <p:cTn id="12" dur="1" fill="hold">
                                          <p:stCondLst>
                                            <p:cond delay="0"/>
                                          </p:stCondLst>
                                        </p:cTn>
                                        <p:tgtEl>
                                          <p:spTgt spid="321"/>
                                        </p:tgtEl>
                                        <p:attrNameLst>
                                          <p:attrName>style.visibility</p:attrName>
                                        </p:attrNameLst>
                                      </p:cBhvr>
                                      <p:to>
                                        <p:strVal val="visible"/>
                                      </p:to>
                                    </p:set>
                                    <p:animEffect transition="in" filter="checkerboard(across)">
                                      <p:cBhvr additive="repl">
                                        <p:cTn id="13" dur="500"/>
                                        <p:tgtEl>
                                          <p:spTgt spid="3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4" name="Title 1"/>
          <p:cNvSpPr/>
          <p:nvPr/>
        </p:nvSpPr>
        <p:spPr>
          <a:xfrm>
            <a:off x="914400" y="76320"/>
            <a:ext cx="5852880" cy="522720"/>
          </a:xfrm>
          <a:prstGeom prst="rect">
            <a:avLst/>
          </a:prstGeom>
          <a:noFill/>
          <a:ln w="9525">
            <a:noFill/>
          </a:ln>
        </p:spPr>
        <p:style>
          <a:lnRef idx="0"/>
          <a:fillRef idx="0"/>
          <a:effectRef idx="0"/>
          <a:fontRef idx="minor"/>
        </p:style>
        <p:txBody>
          <a:bodyPr lIns="90000" tIns="45000" rIns="90000" bIns="45000" anchor="ctr">
            <a:spAutoFit/>
          </a:bodyPr>
          <a:p>
            <a:pPr algn="ctr">
              <a:lnSpc>
                <a:spcPct val="100000"/>
              </a:lnSpc>
            </a:pPr>
            <a:r>
              <a:rPr lang="en-US" sz="2800" b="1" u="none" strike="noStrike">
                <a:solidFill>
                  <a:srgbClr val="000099"/>
                </a:solidFill>
                <a:effectLst/>
                <a:uFillTx/>
                <a:latin typeface="Arial"/>
                <a:ea typeface="Arial"/>
              </a:rPr>
              <a:t>PHÒNG QUẢN LÝ CHẤT LƯỢNG</a:t>
            </a:r>
            <a:endParaRPr lang="vi-VN" sz="2800" b="0" u="none" strike="noStrike">
              <a:solidFill>
                <a:srgbClr val="000000"/>
              </a:solidFill>
              <a:effectLst/>
              <a:uFillTx/>
              <a:latin typeface="Arial"/>
            </a:endParaRPr>
          </a:p>
        </p:txBody>
      </p:sp>
      <p:graphicFrame>
        <p:nvGraphicFramePr>
          <p:cNvPr id="325" name="Diagram1"/>
          <p:cNvGraphicFramePr/>
          <p:nvPr>
            <p:extLst>
              <p:ext uri="{D42A27DB-BD31-4B8C-83A1-F6EECF244321}">
                <p14:modId xmlns:p14="http://schemas.microsoft.com/office/powerpoint/2010/main" val="4088237971"/>
              </p:ext>
            </p:extLst>
          </p:nvPr>
        </p:nvGraphicFramePr>
        <p:xfrm>
          <a:off x="0" y="0"/>
          <a:ext cx="5664240" cy="261144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326" name="Picture 1"/>
          <p:cNvPicPr/>
          <p:nvPr/>
        </p:nvPicPr>
        <p:blipFill>
          <a:blip r:embed="rId6"/>
          <a:stretch/>
        </p:blipFill>
        <p:spPr>
          <a:xfrm>
            <a:off x="290160" y="2031480"/>
            <a:ext cx="3595680" cy="3574440"/>
          </a:xfrm>
          <a:prstGeom prst="rect">
            <a:avLst/>
          </a:prstGeom>
          <a:noFill/>
          <a:ln w="9525">
            <a:noFill/>
          </a:ln>
        </p:spPr>
      </p:pic>
      <p:cxnSp>
        <p:nvCxnSpPr>
          <p:cNvPr id="327" name="Straight Connector 37"/>
          <p:cNvCxnSpPr/>
          <p:nvPr/>
        </p:nvCxnSpPr>
        <p:spPr>
          <a:xfrm>
            <a:off x="11880" y="1935000"/>
            <a:ext cx="9894240" cy="360"/>
          </a:xfrm>
          <a:prstGeom prst="straightConnector1">
            <a:avLst/>
          </a:prstGeom>
          <a:ln>
            <a:solidFill>
              <a:srgbClr val="00A4D1"/>
            </a:solidFill>
            <a:round/>
          </a:ln>
        </p:spPr>
      </p:cxnSp>
      <p:sp>
        <p:nvSpPr>
          <p:cNvPr id="328" name="Text Box 6"/>
          <p:cNvSpPr/>
          <p:nvPr/>
        </p:nvSpPr>
        <p:spPr>
          <a:xfrm>
            <a:off x="360000" y="1539360"/>
            <a:ext cx="8483400" cy="492120"/>
          </a:xfrm>
          <a:prstGeom prst="rect">
            <a:avLst/>
          </a:prstGeom>
          <a:noFill/>
          <a:ln w="9525">
            <a:noFill/>
          </a:ln>
        </p:spPr>
        <p:style>
          <a:lnRef idx="0"/>
          <a:fillRef idx="0"/>
          <a:effectRef idx="0"/>
          <a:fontRef idx="minor"/>
        </p:style>
        <p:txBody>
          <a:bodyPr lIns="90000" tIns="45000" rIns="90000" bIns="45000" anchor="t">
            <a:spAutoFit/>
          </a:bodyPr>
          <a:p>
            <a:pPr>
              <a:lnSpc>
                <a:spcPct val="100000"/>
              </a:lnSpc>
            </a:pPr>
            <a:r>
              <a:rPr lang="en-US" sz="2600" b="1" u="none" strike="noStrike">
                <a:solidFill>
                  <a:srgbClr val="0000CC"/>
                </a:solidFill>
                <a:effectLst/>
                <a:uFillTx/>
                <a:latin typeface="Arial"/>
                <a:ea typeface="Arial Unicode MS"/>
              </a:rPr>
              <a:t>TUẦN SINH HOẠT CHÍNH TRỊ ĐẦU KHÓA </a:t>
            </a:r>
            <a:endParaRPr lang="vi-VN" sz="2600" b="0" u="none" strike="noStrike">
              <a:solidFill>
                <a:srgbClr val="000000"/>
              </a:solidFill>
              <a:effectLst/>
              <a:uFillTx/>
              <a:latin typeface="Arial"/>
            </a:endParaRPr>
          </a:p>
        </p:txBody>
      </p:sp>
      <p:pic>
        <p:nvPicPr>
          <p:cNvPr id="329" name="Picture 2"/>
          <p:cNvPicPr/>
          <p:nvPr/>
        </p:nvPicPr>
        <p:blipFill>
          <a:blip r:embed="rId7"/>
          <a:stretch/>
        </p:blipFill>
        <p:spPr>
          <a:xfrm>
            <a:off x="2880" y="-18360"/>
            <a:ext cx="9905760" cy="1063800"/>
          </a:xfrm>
          <a:prstGeom prst="rect">
            <a:avLst/>
          </a:prstGeom>
          <a:noFill/>
          <a:ln w="0">
            <a:noFill/>
          </a:ln>
        </p:spPr>
      </p:pic>
      <p:grpSp>
        <p:nvGrpSpPr>
          <p:cNvPr id="330" name="Group 21"/>
          <p:cNvGrpSpPr/>
          <p:nvPr/>
        </p:nvGrpSpPr>
        <p:grpSpPr>
          <a:xfrm>
            <a:off x="3897000" y="3892680"/>
            <a:ext cx="1051920" cy="1406520"/>
            <a:chOff x="3897000" y="3892680"/>
            <a:chExt cx="1051920" cy="1406520"/>
          </a:xfrm>
        </p:grpSpPr>
        <p:sp>
          <p:nvSpPr>
            <p:cNvPr id="331" name="Chevron 8"/>
            <p:cNvSpPr/>
            <p:nvPr/>
          </p:nvSpPr>
          <p:spPr>
            <a:xfrm rot="5400000">
              <a:off x="3728160" y="4078440"/>
              <a:ext cx="1406520" cy="1034640"/>
            </a:xfrm>
            <a:prstGeom prst="chevron">
              <a:avLst>
                <a:gd name="adj" fmla="val 50000"/>
              </a:avLst>
            </a:prstGeom>
            <a:solidFill>
              <a:srgbClr val="00A8D6"/>
            </a:solidFill>
            <a:ln>
              <a:solidFill>
                <a:srgbClr val="00A8D6"/>
              </a:solidFill>
              <a:round/>
            </a:ln>
            <a:effectLst>
              <a:outerShdw blurRad="39960" dir="5400000" dist="20160" rotWithShape="0">
                <a:srgbClr val="000000">
                  <a:alpha val="38000"/>
                </a:srgbClr>
              </a:outerShdw>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p:style>
          <p:txBody>
            <a:bodyPr lIns="90000" tIns="45000" rIns="90000" bIns="45000" anchor="t">
              <a:noAutofit/>
            </a:bodyPr>
            <a:p>
              <a:endParaRPr lang="en-GB" sz="1400" b="0" u="none" strike="noStrike">
                <a:solidFill>
                  <a:schemeClr val="lt1"/>
                </a:solidFill>
                <a:effectLst/>
                <a:uFillTx/>
                <a:latin typeface="Arial"/>
              </a:endParaRPr>
            </a:p>
          </p:txBody>
        </p:sp>
        <p:sp>
          <p:nvSpPr>
            <p:cNvPr id="332" name="Chevron 4"/>
            <p:cNvSpPr/>
            <p:nvPr/>
          </p:nvSpPr>
          <p:spPr>
            <a:xfrm>
              <a:off x="3897000" y="4227840"/>
              <a:ext cx="984600" cy="396360"/>
            </a:xfrm>
            <a:prstGeom prst="rect">
              <a:avLst/>
            </a:prstGeom>
            <a:noFill/>
            <a:ln w="0">
              <a:noFill/>
            </a:ln>
          </p:spPr>
          <p:style>
            <a:lnRef idx="0"/>
            <a:fillRef idx="0"/>
            <a:effectRef idx="0"/>
            <a:fontRef idx="minor"/>
          </p:style>
          <p:txBody>
            <a:bodyPr numCol="1" spcCol="1440" lIns="6840" tIns="6840" rIns="6840" bIns="6840" anchor="ctr">
              <a:noAutofit/>
            </a:bodyPr>
            <a:p>
              <a:pPr algn="ctr" defTabSz="488880">
                <a:lnSpc>
                  <a:spcPct val="90000"/>
                </a:lnSpc>
              </a:pPr>
              <a:endParaRPr lang="vi-VN" sz="1100" b="0" u="none" strike="noStrike">
                <a:solidFill>
                  <a:srgbClr val="000000"/>
                </a:solidFill>
                <a:effectLst/>
                <a:uFillTx/>
                <a:latin typeface="Arial"/>
              </a:endParaRPr>
            </a:p>
            <a:p>
              <a:pPr algn="ctr" defTabSz="488880">
                <a:lnSpc>
                  <a:spcPct val="90000"/>
                </a:lnSpc>
              </a:pPr>
              <a:r>
                <a:rPr lang="en-US" sz="3600" b="1" u="none" strike="noStrike">
                  <a:solidFill>
                    <a:schemeClr val="lt1"/>
                  </a:solidFill>
                  <a:effectLst/>
                  <a:uFillTx/>
                  <a:latin typeface="Arial"/>
                  <a:ea typeface="Arial"/>
                </a:rPr>
                <a:t>3</a:t>
              </a:r>
              <a:endParaRPr lang="vi-VN" sz="3600" b="0" u="none" strike="noStrike">
                <a:solidFill>
                  <a:srgbClr val="000000"/>
                </a:solidFill>
                <a:effectLst/>
                <a:uFillTx/>
                <a:latin typeface="Arial"/>
              </a:endParaRPr>
            </a:p>
          </p:txBody>
        </p:sp>
      </p:grpSp>
      <p:grpSp>
        <p:nvGrpSpPr>
          <p:cNvPr id="333" name="Group 24"/>
          <p:cNvGrpSpPr/>
          <p:nvPr/>
        </p:nvGrpSpPr>
        <p:grpSpPr>
          <a:xfrm>
            <a:off x="4925520" y="3961800"/>
            <a:ext cx="4634640" cy="856080"/>
            <a:chOff x="4925520" y="3961800"/>
            <a:chExt cx="4634640" cy="856080"/>
          </a:xfrm>
        </p:grpSpPr>
        <p:sp>
          <p:nvSpPr>
            <p:cNvPr id="334" name="Round Same Side Corner Rectangle 11"/>
            <p:cNvSpPr/>
            <p:nvPr/>
          </p:nvSpPr>
          <p:spPr>
            <a:xfrm rot="5400000">
              <a:off x="6814800" y="2072160"/>
              <a:ext cx="856080" cy="4634640"/>
            </a:xfrm>
            <a:prstGeom prst="round2SameRect">
              <a:avLst>
                <a:gd name="adj1" fmla="val 16667"/>
                <a:gd name="adj2" fmla="val 0"/>
              </a:avLst>
            </a:prstGeom>
            <a:solidFill>
              <a:srgbClr val="FFFFFF"/>
            </a:solidFill>
            <a:ln>
              <a:solidFill>
                <a:srgbClr val="00A8D6"/>
              </a:solidFill>
              <a:round/>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p:style>
          <p:txBody>
            <a:bodyPr lIns="90000" tIns="45000" rIns="90000" bIns="45000" anchor="t">
              <a:noAutofit/>
            </a:bodyPr>
            <a:p>
              <a:endParaRPr lang="vi-VN" sz="1800" b="0" u="none" strike="noStrike">
                <a:solidFill>
                  <a:srgbClr val="000000"/>
                </a:solidFill>
                <a:effectLst/>
                <a:uFillTx/>
                <a:latin typeface="Arial"/>
              </a:endParaRPr>
            </a:p>
          </p:txBody>
        </p:sp>
        <p:sp>
          <p:nvSpPr>
            <p:cNvPr id="335" name="Round Same Side Corner Rectangle 6"/>
            <p:cNvSpPr/>
            <p:nvPr/>
          </p:nvSpPr>
          <p:spPr>
            <a:xfrm>
              <a:off x="4962600" y="4120560"/>
              <a:ext cx="4597200" cy="608040"/>
            </a:xfrm>
            <a:prstGeom prst="rect">
              <a:avLst/>
            </a:prstGeom>
            <a:noFill/>
            <a:ln w="0">
              <a:noFill/>
            </a:ln>
          </p:spPr>
          <p:style>
            <a:lnRef idx="0"/>
            <a:fillRef idx="0"/>
            <a:effectRef idx="0"/>
            <a:fontRef idx="minor"/>
          </p:style>
          <p:txBody>
            <a:bodyPr numCol="1" spcCol="1440" lIns="120960" tIns="10800" rIns="10800" bIns="10800" anchor="ctr">
              <a:noAutofit/>
            </a:bodyPr>
            <a:p>
              <a:pPr marL="216000" indent="-216000" algn="just">
                <a:lnSpc>
                  <a:spcPct val="100000"/>
                </a:lnSpc>
                <a:buClr>
                  <a:srgbClr val="00A8D6"/>
                </a:buClr>
                <a:buSzPct val="70000"/>
                <a:buFont typeface="Arial"/>
                <a:buChar char="•"/>
              </a:pPr>
              <a:r>
                <a:rPr lang="en-US" sz="1900" b="1" u="none" strike="noStrike">
                  <a:solidFill>
                    <a:srgbClr val="C00000"/>
                  </a:solidFill>
                  <a:effectLst/>
                  <a:uFillTx/>
                  <a:latin typeface="Arial"/>
                  <a:ea typeface="Arial Unicode MS"/>
                </a:rPr>
                <a:t> </a:t>
              </a:r>
              <a:r>
                <a:rPr lang="en-US" sz="1800" b="1" u="none" strike="noStrike">
                  <a:solidFill>
                    <a:srgbClr val="FF0000"/>
                  </a:solidFill>
                  <a:effectLst/>
                  <a:uFillTx/>
                  <a:latin typeface="Arial"/>
                  <a:ea typeface="Arial Unicode MS"/>
                </a:rPr>
                <a:t>3. Thông tin liên hệ với Phòng KT và  ĐBCL</a:t>
              </a:r>
              <a:endParaRPr lang="vi-VN" sz="1800" b="0" u="none" strike="noStrike">
                <a:solidFill>
                  <a:srgbClr val="000000"/>
                </a:solidFill>
                <a:effectLst/>
                <a:uFillTx/>
                <a:latin typeface="Arial"/>
              </a:endParaRPr>
            </a:p>
          </p:txBody>
        </p:sp>
      </p:grpSp>
    </p:spTree>
  </p:cSld>
  <p:transition>
    <p:wipe dir="u"/>
  </p:transition>
  <p:timing>
    <p:tnLst>
      <p:par>
        <p:cTn id="14" dur="indefinite" restart="never" nodeType="tmRoot">
          <p:childTnLst>
            <p:seq>
              <p:cTn id="15" dur="indefinite" nodeType="mainSeq">
                <p:childTnLst>
                  <p:par>
                    <p:cTn id="16" fill="hold">
                      <p:stCondLst>
                        <p:cond delay="indefinite"/>
                      </p:stCondLst>
                      <p:childTnLst>
                        <p:par>
                          <p:cTn id="17" fill="hold">
                            <p:stCondLst>
                              <p:cond delay="0"/>
                            </p:stCondLst>
                            <p:childTnLst>
                              <p:par>
                                <p:cTn id="18" presetID="39" presetClass="entr" fill="hold" nodeType="clickEffect">
                                  <p:stCondLst>
                                    <p:cond delay="0"/>
                                  </p:stCondLst>
                                  <p:childTnLst>
                                    <p:set>
                                      <p:cBhvr>
                                        <p:cTn id="19" dur="1" fill="hold">
                                          <p:stCondLst>
                                            <p:cond delay="0"/>
                                          </p:stCondLst>
                                        </p:cTn>
                                        <p:tgtEl>
                                          <p:spTgt spid="328"/>
                                        </p:tgtEl>
                                        <p:attrNameLst>
                                          <p:attrName>style.visibility</p:attrName>
                                        </p:attrNameLst>
                                      </p:cBhvr>
                                      <p:to>
                                        <p:strVal val="visible"/>
                                      </p:to>
                                    </p:set>
                                    <p:anim calcmode="lin" valueType="num">
                                      <p:cBhvr additive="repl">
                                        <p:cTn id="20" dur="500" fill="hold"/>
                                        <p:tgtEl>
                                          <p:spTgt spid="328"/>
                                        </p:tgtEl>
                                        <p:attrNameLst>
                                          <p:attrName>ppt_h</p:attrName>
                                        </p:attrNameLst>
                                      </p:cBhvr>
                                      <p:tavLst>
                                        <p:tav>
                                          <p:val>
                                            <p:strVal val="#ppt_h/20"/>
                                          </p:val>
                                        </p:tav>
                                        <p:tav tm="50000">
                                          <p:val>
                                            <p:strVal val="#ppt_h/20"/>
                                          </p:val>
                                        </p:tav>
                                        <p:tav tm="100000">
                                          <p:val>
                                            <p:strVal val="#ppt_h"/>
                                          </p:val>
                                        </p:tav>
                                      </p:tavLst>
                                    </p:anim>
                                    <p:anim calcmode="lin" valueType="num">
                                      <p:cBhvr additive="repl">
                                        <p:cTn id="21" dur="500" fill="hold"/>
                                        <p:tgtEl>
                                          <p:spTgt spid="328"/>
                                        </p:tgtEl>
                                        <p:attrNameLst>
                                          <p:attrName>ppt_w</p:attrName>
                                        </p:attrNameLst>
                                      </p:cBhvr>
                                      <p:tavLst>
                                        <p:tav>
                                          <p:val>
                                            <p:strVal val="#ppt_w+.3"/>
                                          </p:val>
                                        </p:tav>
                                        <p:tav tm="50000">
                                          <p:val>
                                            <p:strVal val="#ppt_w+.3"/>
                                          </p:val>
                                        </p:tav>
                                        <p:tav tm="100000">
                                          <p:val>
                                            <p:strVal val="#ppt_w"/>
                                          </p:val>
                                        </p:tav>
                                      </p:tavLst>
                                    </p:anim>
                                    <p:anim calcmode="lin" valueType="num">
                                      <p:cBhvr additive="repl">
                                        <p:cTn id="22" dur="500" fill="hold"/>
                                        <p:tgtEl>
                                          <p:spTgt spid="328"/>
                                        </p:tgtEl>
                                        <p:attrNameLst>
                                          <p:attrName>ppt_x</p:attrName>
                                        </p:attrNameLst>
                                      </p:cBhvr>
                                      <p:tavLst>
                                        <p:tav>
                                          <p:val>
                                            <p:strVal val="#ppt_x-.3"/>
                                          </p:val>
                                        </p:tav>
                                        <p:tav tm="50000">
                                          <p:val>
                                            <p:strVal val="#ppt_x"/>
                                          </p:val>
                                        </p:tav>
                                        <p:tav tm="100000">
                                          <p:val>
                                            <p:strVal val="#ppt_x"/>
                                          </p:val>
                                        </p:tav>
                                      </p:tavLst>
                                    </p:anim>
                                    <p:anim calcmode="lin" valueType="num">
                                      <p:cBhvr additive="repl">
                                        <p:cTn id="23" dur="500" fill="hold"/>
                                        <p:tgtEl>
                                          <p:spTgt spid="328"/>
                                        </p:tgtEl>
                                        <p:attrNameLst>
                                          <p:attrName>ppt_y</p:attrName>
                                        </p:attrNameLst>
                                      </p:cBhvr>
                                      <p:tavLst>
                                        <p:tav>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fill="hold" nodeType="clickEffect" presetSubtype="4">
                                  <p:stCondLst>
                                    <p:cond delay="0"/>
                                  </p:stCondLst>
                                  <p:childTnLst>
                                    <p:set>
                                      <p:cBhvr>
                                        <p:cTn id="27" dur="1" fill="hold">
                                          <p:stCondLst>
                                            <p:cond delay="0"/>
                                          </p:stCondLst>
                                        </p:cTn>
                                        <p:tgtEl>
                                          <p:spTgt spid="325"/>
                                        </p:tgtEl>
                                        <p:attrNameLst>
                                          <p:attrName>style.visibility</p:attrName>
                                        </p:attrNameLst>
                                      </p:cBhvr>
                                      <p:to>
                                        <p:strVal val="visible"/>
                                      </p:to>
                                    </p:set>
                                    <p:anim calcmode="lin" valueType="num">
                                      <p:cBhvr additive="repl">
                                        <p:cTn id="28" dur="500" fill="hold"/>
                                        <p:tgtEl>
                                          <p:spTgt spid="325"/>
                                        </p:tgtEl>
                                        <p:attrNameLst>
                                          <p:attrName>ppt_x</p:attrName>
                                        </p:attrNameLst>
                                      </p:cBhvr>
                                      <p:tavLst>
                                        <p:tav>
                                          <p:val>
                                            <p:strVal val="#ppt_x"/>
                                          </p:val>
                                        </p:tav>
                                        <p:tav tm="100000">
                                          <p:val>
                                            <p:strVal val="#ppt_x"/>
                                          </p:val>
                                        </p:tav>
                                      </p:tavLst>
                                    </p:anim>
                                    <p:anim calcmode="lin" valueType="num">
                                      <p:cBhvr additive="repl">
                                        <p:cTn id="29" dur="500" fill="hold"/>
                                        <p:tgtEl>
                                          <p:spTgt spid="325"/>
                                        </p:tgtEl>
                                        <p:attrNameLst>
                                          <p:attrName>ppt_y</p:attrName>
                                        </p:attrNameLst>
                                      </p:cBhvr>
                                      <p:tavLst>
                                        <p:tav>
                                          <p:val>
                                            <p:strVal val="1+#ppt_h/2"/>
                                          </p:val>
                                        </p:tav>
                                        <p:tav tm="100000">
                                          <p:val>
                                            <p:strVal val="#ppt_y"/>
                                          </p:val>
                                        </p:tav>
                                      </p:tavLst>
                                    </p:anim>
                                  </p:childTnLst>
                                </p:cTn>
                              </p:par>
                              <p:par>
                                <p:cTn id="30" presetID="2" presetClass="entr" fill="hold" nodeType="withEffect" presetSubtype="4">
                                  <p:stCondLst>
                                    <p:cond delay="0"/>
                                  </p:stCondLst>
                                  <p:childTnLst>
                                    <p:set>
                                      <p:cBhvr>
                                        <p:cTn id="31" dur="1" fill="hold">
                                          <p:stCondLst>
                                            <p:cond delay="0"/>
                                          </p:stCondLst>
                                        </p:cTn>
                                        <p:tgtEl>
                                          <p:spTgt spid="330"/>
                                        </p:tgtEl>
                                        <p:attrNameLst>
                                          <p:attrName>style.visibility</p:attrName>
                                        </p:attrNameLst>
                                      </p:cBhvr>
                                      <p:to>
                                        <p:strVal val="visible"/>
                                      </p:to>
                                    </p:set>
                                    <p:anim calcmode="lin" valueType="num">
                                      <p:cBhvr additive="repl">
                                        <p:cTn id="32" dur="500" fill="hold"/>
                                        <p:tgtEl>
                                          <p:spTgt spid="330"/>
                                        </p:tgtEl>
                                        <p:attrNameLst>
                                          <p:attrName>ppt_x</p:attrName>
                                        </p:attrNameLst>
                                      </p:cBhvr>
                                      <p:tavLst>
                                        <p:tav>
                                          <p:val>
                                            <p:strVal val="#ppt_x"/>
                                          </p:val>
                                        </p:tav>
                                        <p:tav tm="100000">
                                          <p:val>
                                            <p:strVal val="#ppt_x"/>
                                          </p:val>
                                        </p:tav>
                                      </p:tavLst>
                                    </p:anim>
                                    <p:anim calcmode="lin" valueType="num">
                                      <p:cBhvr additive="repl">
                                        <p:cTn id="33" dur="500" fill="hold"/>
                                        <p:tgtEl>
                                          <p:spTgt spid="330"/>
                                        </p:tgtEl>
                                        <p:attrNameLst>
                                          <p:attrName>ppt_y</p:attrName>
                                        </p:attrNameLst>
                                      </p:cBhvr>
                                      <p:tavLst>
                                        <p:tav>
                                          <p:val>
                                            <p:strVal val="1+#ppt_h/2"/>
                                          </p:val>
                                        </p:tav>
                                        <p:tav tm="100000">
                                          <p:val>
                                            <p:strVal val="#ppt_y"/>
                                          </p:val>
                                        </p:tav>
                                      </p:tavLst>
                                    </p:anim>
                                  </p:childTnLst>
                                </p:cTn>
                              </p:par>
                              <p:par>
                                <p:cTn id="34" presetID="2" presetClass="entr" fill="hold" nodeType="withEffect" presetSubtype="4">
                                  <p:stCondLst>
                                    <p:cond delay="0"/>
                                  </p:stCondLst>
                                  <p:childTnLst>
                                    <p:set>
                                      <p:cBhvr>
                                        <p:cTn id="35" dur="1" fill="hold">
                                          <p:stCondLst>
                                            <p:cond delay="0"/>
                                          </p:stCondLst>
                                        </p:cTn>
                                        <p:tgtEl>
                                          <p:spTgt spid="333"/>
                                        </p:tgtEl>
                                        <p:attrNameLst>
                                          <p:attrName>style.visibility</p:attrName>
                                        </p:attrNameLst>
                                      </p:cBhvr>
                                      <p:to>
                                        <p:strVal val="visible"/>
                                      </p:to>
                                    </p:set>
                                    <p:anim calcmode="lin" valueType="num">
                                      <p:cBhvr additive="repl">
                                        <p:cTn id="36" dur="500" fill="hold"/>
                                        <p:tgtEl>
                                          <p:spTgt spid="333"/>
                                        </p:tgtEl>
                                        <p:attrNameLst>
                                          <p:attrName>ppt_x</p:attrName>
                                        </p:attrNameLst>
                                      </p:cBhvr>
                                      <p:tavLst>
                                        <p:tav>
                                          <p:val>
                                            <p:strVal val="#ppt_x"/>
                                          </p:val>
                                        </p:tav>
                                        <p:tav tm="100000">
                                          <p:val>
                                            <p:strVal val="#ppt_x"/>
                                          </p:val>
                                        </p:tav>
                                      </p:tavLst>
                                    </p:anim>
                                    <p:anim calcmode="lin" valueType="num">
                                      <p:cBhvr additive="repl">
                                        <p:cTn id="37" dur="500" fill="hold"/>
                                        <p:tgtEl>
                                          <p:spTgt spid="333"/>
                                        </p:tgtEl>
                                        <p:attrNameLst>
                                          <p:attrName>ppt_y</p:attrName>
                                        </p:attrNameLst>
                                      </p:cBhvr>
                                      <p:tavLst>
                                        <p:tav>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6" name="Rectangle 6"/>
          <p:cNvSpPr/>
          <p:nvPr/>
        </p:nvSpPr>
        <p:spPr>
          <a:xfrm>
            <a:off x="1280880" y="165240"/>
            <a:ext cx="6552720" cy="375840"/>
          </a:xfrm>
          <a:prstGeom prst="rect">
            <a:avLst/>
          </a:prstGeom>
          <a:noFill/>
          <a:ln w="0">
            <a:noFill/>
          </a:ln>
        </p:spPr>
        <p:style>
          <a:lnRef idx="0"/>
          <a:fillRef idx="0"/>
          <a:effectRef idx="0"/>
          <a:fontRef idx="minor"/>
        </p:style>
        <p:txBody>
          <a:bodyPr lIns="90000" tIns="45000" rIns="90000" bIns="45000" anchor="t">
            <a:noAutofit/>
          </a:bodyPr>
          <a:p>
            <a:pPr marL="384120" indent="-384120" algn="ctr" defTabSz="914400">
              <a:lnSpc>
                <a:spcPts val="2200"/>
              </a:lnSpc>
              <a:tabLst>
                <a:tab pos="0" algn="l"/>
              </a:tabLst>
            </a:pPr>
            <a:r>
              <a:rPr lang="en-US" sz="1800" b="1" u="none" strike="noStrike">
                <a:solidFill>
                  <a:srgbClr val="800000"/>
                </a:solidFill>
                <a:effectLst/>
                <a:uFillTx/>
                <a:latin typeface="Arial"/>
                <a:ea typeface="Arial"/>
              </a:rPr>
              <a:t>PHÒNG KHẢO THÍ VÀ ĐẢM BẢO CHẤT LƯỢNG</a:t>
            </a:r>
            <a:endParaRPr lang="vi-VN" sz="1800" b="0" u="none" strike="noStrike">
              <a:solidFill>
                <a:srgbClr val="000000"/>
              </a:solidFill>
              <a:effectLst/>
              <a:uFillTx/>
              <a:latin typeface="Arial"/>
            </a:endParaRPr>
          </a:p>
        </p:txBody>
      </p:sp>
      <p:sp>
        <p:nvSpPr>
          <p:cNvPr id="337" name="Rectangle 22"/>
          <p:cNvSpPr/>
          <p:nvPr/>
        </p:nvSpPr>
        <p:spPr>
          <a:xfrm>
            <a:off x="76320" y="768240"/>
            <a:ext cx="9740880" cy="5482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400" b="0" u="none" strike="noStrike">
              <a:solidFill>
                <a:schemeClr val="lt1"/>
              </a:solidFill>
              <a:effectLst/>
              <a:uFillTx/>
              <a:latin typeface="Arial"/>
            </a:endParaRPr>
          </a:p>
        </p:txBody>
      </p:sp>
      <p:sp>
        <p:nvSpPr>
          <p:cNvPr id="338" name="Rectangle 28"/>
          <p:cNvSpPr/>
          <p:nvPr/>
        </p:nvSpPr>
        <p:spPr>
          <a:xfrm>
            <a:off x="76320" y="783720"/>
            <a:ext cx="9829440" cy="46116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2400" b="1" u="none" strike="noStrike">
                <a:solidFill>
                  <a:schemeClr val="lt1"/>
                </a:solidFill>
                <a:effectLst/>
                <a:uFillTx/>
                <a:latin typeface="Arial"/>
                <a:ea typeface="Arial"/>
              </a:rPr>
              <a:t>1. Nhiệm vụ phòng</a:t>
            </a:r>
            <a:r>
              <a:rPr lang="vi-VN" sz="2400" b="1" u="none" strike="noStrike">
                <a:solidFill>
                  <a:schemeClr val="lt1"/>
                </a:solidFill>
                <a:effectLst/>
                <a:uFillTx/>
                <a:latin typeface="Arial"/>
                <a:ea typeface="Arial"/>
              </a:rPr>
              <a:t> Khảo thí và Đảm bảo chất lượng</a:t>
            </a:r>
            <a:endParaRPr lang="vi-VN" sz="2400" b="0" u="none" strike="noStrike">
              <a:solidFill>
                <a:srgbClr val="000000"/>
              </a:solidFill>
              <a:effectLst/>
              <a:uFillTx/>
              <a:latin typeface="Arial"/>
            </a:endParaRPr>
          </a:p>
        </p:txBody>
      </p:sp>
      <p:pic>
        <p:nvPicPr>
          <p:cNvPr id="339" name="Picture 6"/>
          <p:cNvPicPr/>
          <p:nvPr/>
        </p:nvPicPr>
        <p:blipFill>
          <a:blip r:embed="rId1"/>
          <a:stretch/>
        </p:blipFill>
        <p:spPr>
          <a:xfrm>
            <a:off x="6123960" y="1326600"/>
            <a:ext cx="3296160" cy="2310840"/>
          </a:xfrm>
          <a:prstGeom prst="rect">
            <a:avLst/>
          </a:prstGeom>
          <a:noFill/>
          <a:ln w="0">
            <a:noFill/>
          </a:ln>
        </p:spPr>
      </p:pic>
      <p:grpSp>
        <p:nvGrpSpPr>
          <p:cNvPr id="340" name="Group 73"/>
          <p:cNvGrpSpPr/>
          <p:nvPr/>
        </p:nvGrpSpPr>
        <p:grpSpPr>
          <a:xfrm>
            <a:off x="0" y="3733920"/>
            <a:ext cx="4343040" cy="1403280"/>
            <a:chOff x="0" y="3733920"/>
            <a:chExt cx="4343040" cy="1403280"/>
          </a:xfrm>
        </p:grpSpPr>
        <p:grpSp>
          <p:nvGrpSpPr>
            <p:cNvPr id="341" name="Group 40"/>
            <p:cNvGrpSpPr/>
            <p:nvPr/>
          </p:nvGrpSpPr>
          <p:grpSpPr>
            <a:xfrm>
              <a:off x="0" y="3733920"/>
              <a:ext cx="4343040" cy="1403280"/>
              <a:chOff x="0" y="3733920"/>
              <a:chExt cx="4343040" cy="1403280"/>
            </a:xfrm>
          </p:grpSpPr>
          <p:sp>
            <p:nvSpPr>
              <p:cNvPr id="342" name="Rectangle 41"/>
              <p:cNvSpPr/>
              <p:nvPr/>
            </p:nvSpPr>
            <p:spPr>
              <a:xfrm>
                <a:off x="0" y="3775320"/>
                <a:ext cx="3908880" cy="1331280"/>
              </a:xfrm>
              <a:prstGeom prst="rect">
                <a:avLst/>
              </a:prstGeom>
              <a:gradFill rotWithShape="0">
                <a:gsLst>
                  <a:gs pos="0">
                    <a:srgbClr val="FFFFFF"/>
                  </a:gs>
                  <a:gs pos="100000">
                    <a:srgbClr val="00CC99"/>
                  </a:gs>
                </a:gsLst>
                <a:lin ang="0"/>
              </a:gradFill>
              <a:ln w="9525">
                <a:noFill/>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grpSp>
            <p:nvGrpSpPr>
              <p:cNvPr id="343" name="Group 42"/>
              <p:cNvGrpSpPr/>
              <p:nvPr/>
            </p:nvGrpSpPr>
            <p:grpSpPr>
              <a:xfrm>
                <a:off x="3495600" y="3733920"/>
                <a:ext cx="847440" cy="1403280"/>
                <a:chOff x="3495600" y="3733920"/>
                <a:chExt cx="847440" cy="1403280"/>
              </a:xfrm>
            </p:grpSpPr>
            <p:sp>
              <p:nvSpPr>
                <p:cNvPr id="344" name="Oval 43"/>
                <p:cNvSpPr/>
                <p:nvPr/>
              </p:nvSpPr>
              <p:spPr>
                <a:xfrm>
                  <a:off x="3495600" y="3733920"/>
                  <a:ext cx="847440" cy="1403280"/>
                </a:xfrm>
                <a:prstGeom prst="ellipse">
                  <a:avLst/>
                </a:prstGeom>
                <a:gradFill rotWithShape="0">
                  <a:gsLst>
                    <a:gs pos="0">
                      <a:srgbClr val="00CC99"/>
                    </a:gs>
                    <a:gs pos="100000">
                      <a:srgbClr val="003225"/>
                    </a:gs>
                  </a:gsLst>
                  <a:lin ang="5400000"/>
                </a:gradFill>
                <a:ln w="9525">
                  <a:noFill/>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345" name="Freeform 44"/>
                <p:cNvSpPr/>
                <p:nvPr/>
              </p:nvSpPr>
              <p:spPr>
                <a:xfrm>
                  <a:off x="3620880" y="3800160"/>
                  <a:ext cx="641520" cy="709920"/>
                </a:xfrm>
                <a:custGeom>
                  <a:avLst/>
                  <a:gdLst>
                    <a:gd name="textAreaLeft" fmla="*/ 0 w 641520"/>
                    <a:gd name="textAreaRight" fmla="*/ 641880 w 641520"/>
                    <a:gd name="textAreaTop" fmla="*/ 0 h 709920"/>
                    <a:gd name="textAreaBottom" fmla="*/ 710280 h 709920"/>
                    <a:gd name="GluePoint1X" fmla="*/ 995 w 1321"/>
                    <a:gd name="GluePoint1Y" fmla="*/ 79 h 712"/>
                    <a:gd name="GluePoint2X" fmla="*/ 1008 w 1321"/>
                    <a:gd name="GluePoint2Y" fmla="*/ 87 h 712"/>
                    <a:gd name="GluePoint3X" fmla="*/ 1011 w 1321"/>
                    <a:gd name="GluePoint3Y" fmla="*/ 94 h 712"/>
                    <a:gd name="GluePoint4X" fmla="*/ 1006 w 1321"/>
                    <a:gd name="GluePoint4Y" fmla="*/ 102 h 712"/>
                    <a:gd name="GluePoint5X" fmla="*/ 993 w 1321"/>
                    <a:gd name="GluePoint5Y" fmla="*/ 107 h 712"/>
                    <a:gd name="GluePoint6X" fmla="*/ 973 w 1321"/>
                    <a:gd name="GluePoint6Y" fmla="*/ 114 h 712"/>
                    <a:gd name="GluePoint7X" fmla="*/ 948 w 1321"/>
                    <a:gd name="GluePoint7Y" fmla="*/ 119 h 712"/>
                    <a:gd name="GluePoint8X" fmla="*/ 915 w 1321"/>
                    <a:gd name="GluePoint8Y" fmla="*/ 124 h 712"/>
                    <a:gd name="GluePoint9X" fmla="*/ 878 w 1321"/>
                    <a:gd name="GluePoint9Y" fmla="*/ 128 h 712"/>
                    <a:gd name="GluePoint10X" fmla="*/ 836 w 1321"/>
                    <a:gd name="GluePoint10Y" fmla="*/ 132 h 712"/>
                    <a:gd name="GluePoint11X" fmla="*/ 789 w 1321"/>
                    <a:gd name="GluePoint11Y" fmla="*/ 134 h 712"/>
                    <a:gd name="GluePoint12X" fmla="*/ 740 w 1321"/>
                    <a:gd name="GluePoint12Y" fmla="*/ 135 h 712"/>
                    <a:gd name="GluePoint13X" fmla="*/ 686 w 1321"/>
                    <a:gd name="GluePoint13Y" fmla="*/ 139 h 712"/>
                    <a:gd name="GluePoint14X" fmla="*/ 631 w 1321"/>
                    <a:gd name="GluePoint14Y" fmla="*/ 140 h 712"/>
                    <a:gd name="GluePoint15X" fmla="*/ 609 w 1321"/>
                    <a:gd name="GluePoint15Y" fmla="*/ 141 h 712"/>
                    <a:gd name="GluePoint16X" fmla="*/ 365 w 1321"/>
                    <a:gd name="GluePoint16Y" fmla="*/ 141 h 712"/>
                    <a:gd name="GluePoint17X" fmla="*/ 361 w 1321"/>
                    <a:gd name="GluePoint17Y" fmla="*/ 141 h 712"/>
                    <a:gd name="GluePoint18X" fmla="*/ 313 w 1321"/>
                    <a:gd name="GluePoint18Y" fmla="*/ 140 h 712"/>
                    <a:gd name="GluePoint19X" fmla="*/ 267 w 1321"/>
                    <a:gd name="GluePoint19Y" fmla="*/ 139 h 712"/>
                    <a:gd name="GluePoint20X" fmla="*/ 223 w 1321"/>
                    <a:gd name="GluePoint20Y" fmla="*/ 137 h 712"/>
                    <a:gd name="GluePoint21X" fmla="*/ 180 w 1321"/>
                    <a:gd name="GluePoint21Y" fmla="*/ 134 h 712"/>
                    <a:gd name="GluePoint22X" fmla="*/ 143 w 1321"/>
                    <a:gd name="GluePoint22Y" fmla="*/ 134 h 712"/>
                    <a:gd name="GluePoint23X" fmla="*/ 110 w 1321"/>
                    <a:gd name="GluePoint23Y" fmla="*/ 130 h 712"/>
                    <a:gd name="GluePoint24X" fmla="*/ 76 w 1321"/>
                    <a:gd name="GluePoint24Y" fmla="*/ 127 h 712"/>
                    <a:gd name="GluePoint25X" fmla="*/ 53 w 1321"/>
                    <a:gd name="GluePoint25Y" fmla="*/ 125 h 712"/>
                    <a:gd name="GluePoint26X" fmla="*/ 26 w 1321"/>
                    <a:gd name="GluePoint26Y" fmla="*/ 119 h 712"/>
                    <a:gd name="GluePoint27X" fmla="*/ 18 w 1321"/>
                    <a:gd name="GluePoint27Y" fmla="*/ 115 h 712"/>
                    <a:gd name="GluePoint28X" fmla="*/ 6 w 1321"/>
                    <a:gd name="GluePoint28Y" fmla="*/ 110 h 712"/>
                    <a:gd name="GluePoint29X" fmla="*/ 0 w 1321"/>
                    <a:gd name="GluePoint29Y" fmla="*/ 103 h 712"/>
                    <a:gd name="GluePoint30X" fmla="*/ 0 w 1321"/>
                    <a:gd name="GluePoint30Y" fmla="*/ 102 h 712"/>
                    <a:gd name="GluePoint31X" fmla="*/ 4 w 1321"/>
                    <a:gd name="GluePoint31Y" fmla="*/ 94 h 712"/>
                    <a:gd name="GluePoint32X" fmla="*/ 16 w 1321"/>
                    <a:gd name="GluePoint32Y" fmla="*/ 88 h 712"/>
                    <a:gd name="GluePoint33X" fmla="*/ 37 w 1321"/>
                    <a:gd name="GluePoint33Y" fmla="*/ 73 h 712"/>
                    <a:gd name="GluePoint34X" fmla="*/ 72 w 1321"/>
                    <a:gd name="GluePoint34Y" fmla="*/ 59 h 712"/>
                    <a:gd name="GluePoint35X" fmla="*/ 114 w 1321"/>
                    <a:gd name="GluePoint35Y" fmla="*/ 47 h 712"/>
                    <a:gd name="GluePoint36X" fmla="*/ 157 w 1321"/>
                    <a:gd name="GluePoint36Y" fmla="*/ 34 h 712"/>
                    <a:gd name="GluePoint37X" fmla="*/ 207 w 1321"/>
                    <a:gd name="GluePoint37Y" fmla="*/ 24 h 712"/>
                    <a:gd name="GluePoint38X" fmla="*/ 262 w 1321"/>
                    <a:gd name="GluePoint38Y" fmla="*/ 16 h 712"/>
                    <a:gd name="GluePoint39X" fmla="*/ 318 w 1321"/>
                    <a:gd name="GluePoint39Y" fmla="*/ 9 h 712"/>
                    <a:gd name="GluePoint40X" fmla="*/ 381 w 1321"/>
                    <a:gd name="GluePoint40Y" fmla="*/ 4 h 712"/>
                    <a:gd name="GluePoint41X" fmla="*/ 444 w 1321"/>
                    <a:gd name="GluePoint41Y" fmla="*/ 4 h 712"/>
                    <a:gd name="GluePoint42X" fmla="*/ 511 w 1321"/>
                    <a:gd name="GluePoint42Y" fmla="*/ 0 h 712"/>
                    <a:gd name="GluePoint43X" fmla="*/ 511 w 1321"/>
                    <a:gd name="GluePoint43Y" fmla="*/ 0 h 712"/>
                    <a:gd name="GluePoint44X" fmla="*/ 581 w 1321"/>
                    <a:gd name="GluePoint44Y" fmla="*/ 4 h 712"/>
                    <a:gd name="GluePoint45X" fmla="*/ 648 w 1321"/>
                    <a:gd name="GluePoint45Y" fmla="*/ 4 h 712"/>
                    <a:gd name="GluePoint46X" fmla="*/ 713 w 1321"/>
                    <a:gd name="GluePoint46Y" fmla="*/ 10 h 712"/>
                    <a:gd name="GluePoint47X" fmla="*/ 774 w 1321"/>
                    <a:gd name="GluePoint47Y" fmla="*/ 18 h 712"/>
                    <a:gd name="GluePoint48X" fmla="*/ 828 w 1321"/>
                    <a:gd name="GluePoint48Y" fmla="*/ 27 h 712"/>
                    <a:gd name="GluePoint49X" fmla="*/ 879 w 1321"/>
                    <a:gd name="GluePoint49Y" fmla="*/ 38 h 712"/>
                    <a:gd name="GluePoint50X" fmla="*/ 924 w 1321"/>
                    <a:gd name="GluePoint50Y" fmla="*/ 50 h 712"/>
                    <a:gd name="GluePoint51X" fmla="*/ 963 w 1321"/>
                    <a:gd name="GluePoint51Y" fmla="*/ 64 h 712"/>
                    <a:gd name="GluePoint52X" fmla="*/ 995 w 1321"/>
                    <a:gd name="GluePoint52Y" fmla="*/ 79 h 712"/>
                    <a:gd name="GluePoint53X" fmla="*/ 995 w 1321"/>
                    <a:gd name="GluePoint53Y" fmla="*/ 79 h 71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Lst>
                  <a:rect l="textAreaLeft" t="textAreaTop" r="textAreaRight" b="textAreaBottom"/>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0">
                  <a:gsLst>
                    <a:gs pos="0">
                      <a:srgbClr val="FFFFFF"/>
                    </a:gs>
                    <a:gs pos="100000">
                      <a:srgbClr val="00CC99"/>
                    </a:gs>
                  </a:gsLst>
                  <a:lin ang="5400000"/>
                </a:gradFill>
                <a:ln w="0">
                  <a:noFill/>
                </a:ln>
              </p:spPr>
              <p:style>
                <a:lnRef idx="0"/>
                <a:fillRef idx="0"/>
                <a:effectRef idx="0"/>
                <a:fontRef idx="minor"/>
              </p:style>
              <p:txBody>
                <a:bodyPr lIns="90000" tIns="45000" rIns="90000" bIns="45000" anchor="t">
                  <a:noAutofit/>
                </a:bodyPr>
                <a:p>
                  <a:endParaRPr lang="en-US" sz="1400" b="0" u="none" strike="noStrike">
                    <a:solidFill>
                      <a:srgbClr val="000000"/>
                    </a:solidFill>
                    <a:effectLst/>
                    <a:uFillTx/>
                    <a:latin typeface="Arial"/>
                  </a:endParaRPr>
                </a:p>
              </p:txBody>
            </p:sp>
          </p:grpSp>
        </p:grpSp>
        <p:sp>
          <p:nvSpPr>
            <p:cNvPr id="346" name="Text Box 70"/>
            <p:cNvSpPr/>
            <p:nvPr/>
          </p:nvSpPr>
          <p:spPr>
            <a:xfrm>
              <a:off x="578520" y="4097160"/>
              <a:ext cx="2878560" cy="429480"/>
            </a:xfrm>
            <a:prstGeom prst="rect">
              <a:avLst/>
            </a:prstGeom>
            <a:noFill/>
            <a:ln w="9525">
              <a:noFill/>
            </a:ln>
          </p:spPr>
          <p:style>
            <a:lnRef idx="0"/>
            <a:fillRef idx="0"/>
            <a:effectRef idx="0"/>
            <a:fontRef idx="minor"/>
          </p:style>
          <p:txBody>
            <a:bodyPr lIns="90000" tIns="45000" rIns="90000" bIns="45000" anchor="t">
              <a:spAutoFit/>
            </a:bodyPr>
            <a:p>
              <a:pPr>
                <a:lnSpc>
                  <a:spcPct val="100000"/>
                </a:lnSpc>
              </a:pPr>
              <a:r>
                <a:rPr lang="en-US" sz="2200" b="1" u="none" strike="noStrike">
                  <a:solidFill>
                    <a:srgbClr val="FF33CC"/>
                  </a:solidFill>
                  <a:effectLst/>
                  <a:uFillTx/>
                  <a:latin typeface="Arial"/>
                  <a:ea typeface="Arial"/>
                </a:rPr>
                <a:t></a:t>
              </a:r>
              <a:r>
                <a:rPr lang="en-US" sz="2200" b="0" u="none" strike="noStrike">
                  <a:solidFill>
                    <a:schemeClr val="dk1"/>
                  </a:solidFill>
                  <a:effectLst/>
                  <a:uFillTx/>
                  <a:latin typeface="Arial"/>
                  <a:ea typeface="Arial"/>
                </a:rPr>
                <a:t> </a:t>
              </a:r>
              <a:r>
                <a:rPr lang="en-US" sz="2000" b="1" i="1" u="none" strike="noStrike">
                  <a:solidFill>
                    <a:srgbClr val="C00000"/>
                  </a:solidFill>
                  <a:effectLst/>
                  <a:uFillTx/>
                  <a:latin typeface="Arial"/>
                  <a:ea typeface="Arial"/>
                </a:rPr>
                <a:t>Công tác Khảo thí</a:t>
              </a:r>
              <a:endParaRPr lang="vi-VN" sz="2000" b="0" u="none" strike="noStrike">
                <a:solidFill>
                  <a:srgbClr val="000000"/>
                </a:solidFill>
                <a:effectLst/>
                <a:uFillTx/>
                <a:latin typeface="Arial"/>
              </a:endParaRPr>
            </a:p>
          </p:txBody>
        </p:sp>
      </p:grpSp>
      <p:grpSp>
        <p:nvGrpSpPr>
          <p:cNvPr id="347" name="Group 4"/>
          <p:cNvGrpSpPr/>
          <p:nvPr/>
        </p:nvGrpSpPr>
        <p:grpSpPr>
          <a:xfrm>
            <a:off x="4952880" y="3647880"/>
            <a:ext cx="4864320" cy="1901520"/>
            <a:chOff x="4952880" y="3647880"/>
            <a:chExt cx="4864320" cy="1901520"/>
          </a:xfrm>
        </p:grpSpPr>
        <p:sp>
          <p:nvSpPr>
            <p:cNvPr id="348" name="Rounded Rectangle 38"/>
            <p:cNvSpPr/>
            <p:nvPr/>
          </p:nvSpPr>
          <p:spPr>
            <a:xfrm>
              <a:off x="4952880" y="3647880"/>
              <a:ext cx="4864320" cy="1901520"/>
            </a:xfrm>
            <a:prstGeom prst="roundRect">
              <a:avLst>
                <a:gd name="adj" fmla="val 10000"/>
              </a:avLst>
            </a:prstGeom>
            <a:solidFill>
              <a:srgbClr val="0070C0"/>
            </a:solidFill>
            <a:ln>
              <a:solidFill>
                <a:srgbClr val="FFFFFF"/>
              </a:solidFill>
              <a:round/>
            </a:ln>
          </p:spPr>
          <p:style>
            <a:lnRef idx="2">
              <a:schemeClr val="lt1">
                <a:hueOff val="0"/>
                <a:satOff val="0"/>
                <a:lumOff val="0"/>
                <a:alphaOff val="0"/>
              </a:schemeClr>
            </a:lnRef>
            <a:fillRef idx="0"/>
            <a:effectRef idx="0">
              <a:schemeClr val="accent1">
                <a:hueOff val="0"/>
                <a:satOff val="0"/>
                <a:lumOff val="0"/>
                <a:alphaOff val="0"/>
              </a:schemeClr>
            </a:effectRef>
            <a:fontRef idx="minor"/>
          </p:style>
          <p:txBody>
            <a:bodyPr lIns="90000" tIns="45000" rIns="90000" bIns="45000" anchor="t">
              <a:noAutofit/>
            </a:bodyPr>
            <a:p>
              <a:endParaRPr lang="vi-VN" sz="1800" b="0" u="none" strike="noStrike">
                <a:solidFill>
                  <a:srgbClr val="FFFFFF"/>
                </a:solidFill>
                <a:effectLst/>
                <a:uFillTx/>
                <a:latin typeface="Arial"/>
              </a:endParaRPr>
            </a:p>
          </p:txBody>
        </p:sp>
        <p:sp>
          <p:nvSpPr>
            <p:cNvPr id="349" name="Rounded Rectangle 5"/>
            <p:cNvSpPr/>
            <p:nvPr/>
          </p:nvSpPr>
          <p:spPr>
            <a:xfrm>
              <a:off x="5176800" y="3976200"/>
              <a:ext cx="4263480" cy="1490040"/>
            </a:xfrm>
            <a:prstGeom prst="rect">
              <a:avLst/>
            </a:prstGeom>
            <a:noFill/>
            <a:ln w="0">
              <a:noFill/>
            </a:ln>
          </p:spPr>
          <p:style>
            <a:lnRef idx="0"/>
            <a:fillRef idx="0"/>
            <a:effectRef idx="0"/>
            <a:fontRef idx="minor"/>
          </p:style>
          <p:txBody>
            <a:bodyPr numCol="1" spcCol="1440" tIns="91440" bIns="91440" anchor="ctr">
              <a:noAutofit/>
            </a:bodyPr>
            <a:p>
              <a:endParaRPr lang="en-US" sz="4000" b="1" u="none" spc="51" strike="noStrike">
                <a:solidFill>
                  <a:srgbClr val="FFFF00"/>
                </a:solidFill>
                <a:effectLst/>
                <a:uFillTx/>
                <a:latin typeface="Times New Roman"/>
              </a:endParaRPr>
            </a:p>
          </p:txBody>
        </p:sp>
      </p:grpSp>
      <p:sp>
        <p:nvSpPr>
          <p:cNvPr id="350" name="TextBox 33"/>
          <p:cNvSpPr/>
          <p:nvPr/>
        </p:nvSpPr>
        <p:spPr>
          <a:xfrm>
            <a:off x="5115960" y="3647880"/>
            <a:ext cx="4701240" cy="2030040"/>
          </a:xfrm>
          <a:prstGeom prst="rect">
            <a:avLst/>
          </a:prstGeom>
          <a:noFill/>
          <a:ln w="0">
            <a:noFill/>
          </a:ln>
        </p:spPr>
        <p:style>
          <a:lnRef idx="0"/>
          <a:fillRef idx="0"/>
          <a:effectRef idx="0"/>
          <a:fontRef idx="minor"/>
        </p:style>
        <p:txBody>
          <a:bodyPr lIns="90000" tIns="45000" rIns="90000" bIns="45000" anchor="t">
            <a:spAutoFit/>
          </a:bodyPr>
          <a:p>
            <a:pPr marL="343080" indent="-343080">
              <a:lnSpc>
                <a:spcPct val="120000"/>
              </a:lnSpc>
              <a:spcBef>
                <a:spcPts val="499"/>
              </a:spcBef>
              <a:spcAft>
                <a:spcPts val="499"/>
              </a:spcAft>
              <a:buClr>
                <a:srgbClr val="00A8D6"/>
              </a:buClr>
              <a:buSzPct val="70000"/>
              <a:buFont typeface="OpenSymbol"/>
              <a:buChar char="-"/>
            </a:pPr>
            <a:r>
              <a:rPr lang="vi-VN" sz="1800" b="1" u="none" strike="noStrike">
                <a:solidFill>
                  <a:schemeClr val="lt1"/>
                </a:solidFill>
                <a:effectLst/>
                <a:uFillTx/>
                <a:latin typeface="Arial"/>
                <a:ea typeface="Arial Unicode MS"/>
              </a:rPr>
              <a:t>- Tổ chức </a:t>
            </a:r>
            <a:r>
              <a:rPr lang="en-US" sz="1800" b="1" u="none" strike="noStrike">
                <a:solidFill>
                  <a:schemeClr val="lt1"/>
                </a:solidFill>
                <a:effectLst/>
                <a:uFillTx/>
                <a:latin typeface="Arial"/>
                <a:ea typeface="Arial Unicode MS"/>
              </a:rPr>
              <a:t>thi kết thúc học phần </a:t>
            </a:r>
            <a:endParaRPr lang="vi-VN" sz="1800" b="0" u="none" strike="noStrike">
              <a:solidFill>
                <a:srgbClr val="000000"/>
              </a:solidFill>
              <a:effectLst/>
              <a:uFillTx/>
              <a:latin typeface="Arial"/>
            </a:endParaRPr>
          </a:p>
          <a:p>
            <a:pPr marL="343080" indent="-343080">
              <a:lnSpc>
                <a:spcPct val="120000"/>
              </a:lnSpc>
              <a:spcBef>
                <a:spcPts val="499"/>
              </a:spcBef>
              <a:spcAft>
                <a:spcPts val="499"/>
              </a:spcAft>
              <a:buClr>
                <a:srgbClr val="00A8D6"/>
              </a:buClr>
              <a:buSzPct val="70000"/>
              <a:buFont typeface="OpenSymbol"/>
              <a:buChar char="-"/>
            </a:pPr>
            <a:r>
              <a:rPr lang="en-US" sz="1800" b="1" u="none" strike="noStrike">
                <a:solidFill>
                  <a:schemeClr val="lt1"/>
                </a:solidFill>
                <a:effectLst/>
                <a:uFillTx/>
                <a:latin typeface="Arial"/>
                <a:ea typeface="Arial Unicode MS"/>
              </a:rPr>
              <a:t>- Xét MHMT học phần ngoại ngữ và tin học </a:t>
            </a:r>
            <a:endParaRPr lang="vi-VN" sz="1800" b="0" u="none" strike="noStrike">
              <a:solidFill>
                <a:srgbClr val="000000"/>
              </a:solidFill>
              <a:effectLst/>
              <a:uFillTx/>
              <a:latin typeface="Arial"/>
            </a:endParaRPr>
          </a:p>
          <a:p>
            <a:pPr marL="343080" indent="-343080">
              <a:lnSpc>
                <a:spcPct val="120000"/>
              </a:lnSpc>
              <a:spcBef>
                <a:spcPts val="499"/>
              </a:spcBef>
              <a:spcAft>
                <a:spcPts val="499"/>
              </a:spcAft>
              <a:buClr>
                <a:srgbClr val="00A8D6"/>
              </a:buClr>
              <a:buSzPct val="70000"/>
              <a:buFont typeface="OpenSymbol"/>
              <a:buChar char="-"/>
            </a:pPr>
            <a:r>
              <a:rPr lang="en-US" sz="1800" b="1" u="none" strike="noStrike">
                <a:solidFill>
                  <a:schemeClr val="lt1"/>
                </a:solidFill>
                <a:effectLst/>
                <a:uFillTx/>
                <a:latin typeface="Arial"/>
                <a:ea typeface="Arial Unicode MS"/>
              </a:rPr>
              <a:t>-Xét công nhận CĐR Ngoại ngữ, Tin </a:t>
            </a:r>
            <a:r>
              <a:rPr lang="en-US" sz="2100" b="1" u="none" strike="noStrike">
                <a:solidFill>
                  <a:schemeClr val="lt1"/>
                </a:solidFill>
                <a:effectLst/>
                <a:uFillTx/>
                <a:latin typeface="Arial"/>
                <a:ea typeface="Arial Unicode MS"/>
              </a:rPr>
              <a:t>học </a:t>
            </a:r>
            <a:endParaRPr lang="vi-VN" sz="2100" b="0" u="none" strike="noStrike">
              <a:solidFill>
                <a:srgbClr val="000000"/>
              </a:solidFill>
              <a:effectLst/>
              <a:uFillTx/>
              <a:latin typeface="Arial"/>
            </a:endParaRPr>
          </a:p>
        </p:txBody>
      </p:sp>
      <p:sp>
        <p:nvSpPr>
          <p:cNvPr id="351" name="Right Arrow 42"/>
          <p:cNvSpPr/>
          <p:nvPr/>
        </p:nvSpPr>
        <p:spPr>
          <a:xfrm>
            <a:off x="4267080" y="4477680"/>
            <a:ext cx="848520" cy="304560"/>
          </a:xfrm>
          <a:prstGeom prst="rightArrow">
            <a:avLst>
              <a:gd name="adj1" fmla="val 50000"/>
              <a:gd name="adj2" fmla="val 50000"/>
            </a:avLst>
          </a:prstGeom>
          <a:solidFill>
            <a:srgbClr val="00A8D6"/>
          </a:solidFill>
          <a:ln>
            <a:solidFill>
              <a:srgbClr val="007C9E"/>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a:lnSpc>
                <a:spcPct val="100000"/>
              </a:lnSpc>
            </a:pPr>
            <a:endParaRPr lang="en-US" sz="1400" b="0" u="none" strike="noStrike">
              <a:solidFill>
                <a:schemeClr val="lt1"/>
              </a:solidFill>
              <a:effectLst/>
              <a:uFillTx/>
              <a:latin typeface="Arial"/>
            </a:endParaRPr>
          </a:p>
        </p:txBody>
      </p:sp>
    </p:spTree>
  </p:cSld>
  <p:transition>
    <p:split dir="in" orient="vert"/>
  </p:transition>
  <p:timing>
    <p:tnLst>
      <p:par>
        <p:cTn id="38" dur="indefinite" restart="never" nodeType="tmRoot">
          <p:childTnLst>
            <p:seq>
              <p:cTn id="39" dur="indefinite" nodeType="mainSeq">
                <p:childTnLst>
                  <p:par>
                    <p:cTn id="40" fill="hold">
                      <p:stCondLst>
                        <p:cond delay="indefinite"/>
                      </p:stCondLst>
                      <p:childTnLst>
                        <p:par>
                          <p:cTn id="41" fill="hold">
                            <p:stCondLst>
                              <p:cond delay="0"/>
                            </p:stCondLst>
                            <p:childTnLst>
                              <p:par>
                                <p:cTn id="42" presetID="20" presetClass="entr" fill="hold" nodeType="clickEffect">
                                  <p:stCondLst>
                                    <p:cond delay="0"/>
                                  </p:stCondLst>
                                  <p:childTnLst>
                                    <p:set>
                                      <p:cBhvr>
                                        <p:cTn id="43" dur="1" fill="hold">
                                          <p:stCondLst>
                                            <p:cond delay="0"/>
                                          </p:stCondLst>
                                        </p:cTn>
                                        <p:tgtEl>
                                          <p:spTgt spid="340"/>
                                        </p:tgtEl>
                                        <p:attrNameLst>
                                          <p:attrName>style.visibility</p:attrName>
                                        </p:attrNameLst>
                                      </p:cBhvr>
                                      <p:to>
                                        <p:strVal val="visible"/>
                                      </p:to>
                                    </p:set>
                                    <p:animEffect transition="in" filter="wedge">
                                      <p:cBhvr additive="repl">
                                        <p:cTn id="44" dur="2000"/>
                                        <p:tgtEl>
                                          <p:spTgt spid="340"/>
                                        </p:tgtEl>
                                      </p:cBhvr>
                                    </p:animEffect>
                                  </p:childTnLst>
                                </p:cTn>
                              </p:par>
                              <p:par>
                                <p:cTn id="45" presetID="22" presetClass="entr" fill="hold" nodeType="withEffect" presetSubtype="4">
                                  <p:stCondLst>
                                    <p:cond delay="0"/>
                                  </p:stCondLst>
                                  <p:childTnLst>
                                    <p:set>
                                      <p:cBhvr>
                                        <p:cTn id="46" dur="1" fill="hold">
                                          <p:stCondLst>
                                            <p:cond delay="0"/>
                                          </p:stCondLst>
                                        </p:cTn>
                                        <p:tgtEl>
                                          <p:spTgt spid="351"/>
                                        </p:tgtEl>
                                        <p:attrNameLst>
                                          <p:attrName>style.visibility</p:attrName>
                                        </p:attrNameLst>
                                      </p:cBhvr>
                                      <p:to>
                                        <p:strVal val="visible"/>
                                      </p:to>
                                    </p:set>
                                    <p:animEffect transition="in" filter="wipe(down)">
                                      <p:cBhvr additive="repl">
                                        <p:cTn id="47" dur="500"/>
                                        <p:tgtEl>
                                          <p:spTgt spid="351"/>
                                        </p:tgtEl>
                                      </p:cBhvr>
                                    </p:animEffect>
                                  </p:childTnLst>
                                </p:cTn>
                              </p:par>
                              <p:par>
                                <p:cTn id="48" presetID="30" presetClass="entr" fill="hold" nodeType="withEffect">
                                  <p:stCondLst>
                                    <p:cond delay="0"/>
                                  </p:stCondLst>
                                  <p:childTnLst>
                                    <p:set>
                                      <p:cBhvr>
                                        <p:cTn id="49" dur="1" fill="hold">
                                          <p:stCondLst>
                                            <p:cond delay="0"/>
                                          </p:stCondLst>
                                        </p:cTn>
                                        <p:tgtEl>
                                          <p:spTgt spid="347"/>
                                        </p:tgtEl>
                                        <p:attrNameLst>
                                          <p:attrName>style.visibility</p:attrName>
                                        </p:attrNameLst>
                                      </p:cBhvr>
                                      <p:to>
                                        <p:strVal val="visible"/>
                                      </p:to>
                                    </p:set>
                                    <p:animEffect transition="in" filter="fade">
                                      <p:cBhvr additive="repl">
                                        <p:cTn id="50" dur="800"/>
                                        <p:tgtEl>
                                          <p:spTgt spid="347"/>
                                        </p:tgtEl>
                                      </p:cBhvr>
                                    </p:animEffect>
                                    <p:anim calcmode="lin" valueType="num">
                                      <p:cBhvr additive="repl">
                                        <p:cTn id="51" dur="800" fill="hold"/>
                                        <p:tgtEl>
                                          <p:spTgt spid="347"/>
                                        </p:tgtEl>
                                        <p:attrNameLst>
                                          <p:attrName>r</p:attrName>
                                        </p:attrNameLst>
                                      </p:cBhvr>
                                      <p:tavLst>
                                        <p:tav>
                                          <p:val>
                                            <p:strVal val="-89.99996"/>
                                          </p:val>
                                        </p:tav>
                                        <p:tav tm="100000">
                                          <p:val>
                                            <p:strVal val="0"/>
                                          </p:val>
                                        </p:tav>
                                      </p:tavLst>
                                    </p:anim>
                                    <p:anim calcmode="lin" valueType="num">
                                      <p:cBhvr additive="repl">
                                        <p:cTn id="52" dur="800" fill="hold"/>
                                        <p:tgtEl>
                                          <p:spTgt spid="347"/>
                                        </p:tgtEl>
                                        <p:attrNameLst>
                                          <p:attrName>ppt_x</p:attrName>
                                        </p:attrNameLst>
                                      </p:cBhvr>
                                      <p:tavLst>
                                        <p:tav>
                                          <p:val>
                                            <p:strVal val="#ppt_x+0.4"/>
                                          </p:val>
                                        </p:tav>
                                        <p:tav tm="100000">
                                          <p:val>
                                            <p:strVal val="#ppt_x-0.05"/>
                                          </p:val>
                                        </p:tav>
                                      </p:tavLst>
                                    </p:anim>
                                    <p:anim calcmode="lin" valueType="num">
                                      <p:cBhvr additive="repl">
                                        <p:cTn id="53" dur="800" fill="hold"/>
                                        <p:tgtEl>
                                          <p:spTgt spid="347"/>
                                        </p:tgtEl>
                                        <p:attrNameLst>
                                          <p:attrName>ppt_y</p:attrName>
                                        </p:attrNameLst>
                                      </p:cBhvr>
                                      <p:tavLst>
                                        <p:tav>
                                          <p:val>
                                            <p:strVal val="#ppt_y-0.4"/>
                                          </p:val>
                                        </p:tav>
                                        <p:tav tm="100000">
                                          <p:val>
                                            <p:strVal val="#ppt_y+0.1"/>
                                          </p:val>
                                        </p:tav>
                                      </p:tavLst>
                                    </p:anim>
                                    <p:anim calcmode="lin" valueType="num">
                                      <p:cBhvr additive="repl">
                                        <p:cTn id="54" dur="200" fill="hold">
                                          <p:stCondLst>
                                            <p:cond delay="800"/>
                                          </p:stCondLst>
                                        </p:cTn>
                                        <p:tgtEl>
                                          <p:spTgt spid="347"/>
                                        </p:tgtEl>
                                        <p:attrNameLst>
                                          <p:attrName>ppt_x</p:attrName>
                                        </p:attrNameLst>
                                      </p:cBhvr>
                                      <p:tavLst>
                                        <p:tav>
                                          <p:val>
                                            <p:strVal val="#ppt_x-0.05"/>
                                          </p:val>
                                        </p:tav>
                                        <p:tav tm="100000">
                                          <p:val>
                                            <p:strVal val="#ppt_x"/>
                                          </p:val>
                                        </p:tav>
                                      </p:tavLst>
                                    </p:anim>
                                    <p:anim calcmode="lin" valueType="num">
                                      <p:cBhvr additive="repl">
                                        <p:cTn id="55" dur="200" fill="hold">
                                          <p:stCondLst>
                                            <p:cond delay="800"/>
                                          </p:stCondLst>
                                        </p:cTn>
                                        <p:tgtEl>
                                          <p:spTgt spid="347"/>
                                        </p:tgtEl>
                                        <p:attrNameLst>
                                          <p:attrName>ppt_y</p:attrName>
                                        </p:attrNameLst>
                                      </p:cBhvr>
                                      <p:tavLst>
                                        <p:tav>
                                          <p:val>
                                            <p:strVal val="#ppt_y+0.1"/>
                                          </p:val>
                                        </p:tav>
                                        <p:tav tm="100000">
                                          <p:val>
                                            <p:strVal val="#ppt_y"/>
                                          </p:val>
                                        </p:tav>
                                      </p:tavLst>
                                    </p:anim>
                                  </p:childTnLst>
                                </p:cTn>
                              </p:par>
                              <p:par>
                                <p:cTn id="56" presetID="18" presetClass="entr" fill="hold" nodeType="withEffect" presetSubtype="6">
                                  <p:stCondLst>
                                    <p:cond delay="0"/>
                                  </p:stCondLst>
                                  <p:childTnLst>
                                    <p:set>
                                      <p:cBhvr>
                                        <p:cTn id="57" dur="1" fill="hold">
                                          <p:stCondLst>
                                            <p:cond delay="0"/>
                                          </p:stCondLst>
                                        </p:cTn>
                                        <p:tgtEl>
                                          <p:spTgt spid="350"/>
                                        </p:tgtEl>
                                        <p:attrNameLst>
                                          <p:attrName>style.visibility</p:attrName>
                                        </p:attrNameLst>
                                      </p:cBhvr>
                                      <p:to>
                                        <p:strVal val="visible"/>
                                      </p:to>
                                    </p:set>
                                    <p:animEffect transition="in" filter="strips(downRight)">
                                      <p:cBhvr additive="repl">
                                        <p:cTn id="58" dur="500"/>
                                        <p:tgtEl>
                                          <p:spTgt spid="3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2" name="Rectangle 6"/>
          <p:cNvSpPr/>
          <p:nvPr/>
        </p:nvSpPr>
        <p:spPr>
          <a:xfrm>
            <a:off x="1523880" y="177840"/>
            <a:ext cx="6552720" cy="375840"/>
          </a:xfrm>
          <a:prstGeom prst="rect">
            <a:avLst/>
          </a:prstGeom>
          <a:noFill/>
          <a:ln w="0">
            <a:noFill/>
          </a:ln>
        </p:spPr>
        <p:style>
          <a:lnRef idx="0"/>
          <a:fillRef idx="0"/>
          <a:effectRef idx="0"/>
          <a:fontRef idx="minor"/>
        </p:style>
        <p:txBody>
          <a:bodyPr lIns="90000" tIns="45000" rIns="90000" bIns="45000" anchor="t">
            <a:noAutofit/>
          </a:bodyPr>
          <a:p>
            <a:pPr marL="384120" indent="-384120" algn="ctr" defTabSz="914400">
              <a:lnSpc>
                <a:spcPts val="2200"/>
              </a:lnSpc>
              <a:tabLst>
                <a:tab pos="0" algn="l"/>
              </a:tabLst>
            </a:pPr>
            <a:r>
              <a:rPr lang="en-US" sz="2000" b="1" u="none" strike="noStrike">
                <a:solidFill>
                  <a:srgbClr val="800000"/>
                </a:solidFill>
                <a:effectLst/>
                <a:uFillTx/>
                <a:latin typeface="Arial"/>
                <a:ea typeface="Arial"/>
              </a:rPr>
              <a:t>PHÒNG KHẢO THÍ VÀ ĐẢM BẢO CHẤT LƯỢNG</a:t>
            </a:r>
            <a:endParaRPr lang="vi-VN" sz="2000" b="0" u="none" strike="noStrike">
              <a:solidFill>
                <a:srgbClr val="000000"/>
              </a:solidFill>
              <a:effectLst/>
              <a:uFillTx/>
              <a:latin typeface="Arial"/>
            </a:endParaRPr>
          </a:p>
        </p:txBody>
      </p:sp>
      <p:sp>
        <p:nvSpPr>
          <p:cNvPr id="353" name="Rectangle 22"/>
          <p:cNvSpPr/>
          <p:nvPr/>
        </p:nvSpPr>
        <p:spPr>
          <a:xfrm>
            <a:off x="76320" y="804600"/>
            <a:ext cx="8962200" cy="5482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400" b="0" u="none" strike="noStrike">
              <a:solidFill>
                <a:schemeClr val="lt1"/>
              </a:solidFill>
              <a:effectLst/>
              <a:uFillTx/>
              <a:latin typeface="Arial"/>
            </a:endParaRPr>
          </a:p>
        </p:txBody>
      </p:sp>
      <p:sp>
        <p:nvSpPr>
          <p:cNvPr id="354" name="Rectangle 28"/>
          <p:cNvSpPr/>
          <p:nvPr/>
        </p:nvSpPr>
        <p:spPr>
          <a:xfrm>
            <a:off x="76320" y="817200"/>
            <a:ext cx="8962200" cy="49212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2600" b="1" u="none" strike="noStrike">
                <a:solidFill>
                  <a:schemeClr val="lt1"/>
                </a:solidFill>
                <a:effectLst/>
                <a:uFillTx/>
                <a:latin typeface="Arial"/>
                <a:ea typeface="Arial"/>
              </a:rPr>
              <a:t>2. Một số quy định về kiểm tra và thi kết thúc học phần</a:t>
            </a:r>
            <a:endParaRPr lang="vi-VN" sz="2600" b="0" u="none" strike="noStrike">
              <a:solidFill>
                <a:srgbClr val="000000"/>
              </a:solidFill>
              <a:effectLst/>
              <a:uFillTx/>
              <a:latin typeface="Arial"/>
            </a:endParaRPr>
          </a:p>
        </p:txBody>
      </p:sp>
      <p:sp>
        <p:nvSpPr>
          <p:cNvPr id="355" name="TextBox 11"/>
          <p:cNvSpPr/>
          <p:nvPr/>
        </p:nvSpPr>
        <p:spPr>
          <a:xfrm>
            <a:off x="76320" y="1378080"/>
            <a:ext cx="9753120" cy="119988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00"/>
                </a:solidFill>
                <a:effectLst/>
                <a:uFillTx/>
                <a:latin typeface="Arial"/>
                <a:ea typeface="Arial"/>
              </a:rPr>
              <a:t>       Đối với các học phần chỉ có lý thuyết hoặc có cả lý thuyết, thực hành môn học, tiểu luận, thảo luận: (</a:t>
            </a:r>
            <a:r>
              <a:rPr lang="en-US" sz="2400" b="1" u="none" strike="noStrike">
                <a:solidFill>
                  <a:srgbClr val="FF0000"/>
                </a:solidFill>
                <a:effectLst/>
                <a:uFillTx/>
                <a:latin typeface="Arial"/>
                <a:ea typeface="Arial"/>
              </a:rPr>
              <a:t>QĐ 832/QĐ-ĐHKTKTCN ngày 20/9/2023 – Quy chế đào tạo ĐH theo HT tín chỉ</a:t>
            </a:r>
            <a:r>
              <a:rPr lang="en-US" sz="2400" b="1" u="none" strike="noStrike">
                <a:solidFill>
                  <a:srgbClr val="000000"/>
                </a:solidFill>
                <a:effectLst/>
                <a:uFillTx/>
                <a:latin typeface="Arial"/>
                <a:ea typeface="Arial"/>
              </a:rPr>
              <a:t>)</a:t>
            </a:r>
            <a:endParaRPr lang="vi-VN" sz="2400" b="0" u="none" strike="noStrike">
              <a:solidFill>
                <a:srgbClr val="000000"/>
              </a:solidFill>
              <a:effectLst/>
              <a:uFillTx/>
              <a:latin typeface="Arial"/>
            </a:endParaRPr>
          </a:p>
        </p:txBody>
      </p:sp>
      <p:sp>
        <p:nvSpPr>
          <p:cNvPr id="356" name="Rectangle 12"/>
          <p:cNvSpPr/>
          <p:nvPr/>
        </p:nvSpPr>
        <p:spPr>
          <a:xfrm>
            <a:off x="207360" y="1447920"/>
            <a:ext cx="474480" cy="461160"/>
          </a:xfrm>
          <a:prstGeom prst="rect">
            <a:avLst/>
          </a:prstGeom>
          <a:noFill/>
          <a:ln w="0">
            <a:noFill/>
          </a:ln>
        </p:spPr>
        <p:style>
          <a:lnRef idx="0"/>
          <a:fillRef idx="0"/>
          <a:effectRef idx="0"/>
          <a:fontRef idx="minor"/>
        </p:style>
        <p:txBody>
          <a:bodyPr wrap="none" lIns="90000" tIns="45000" rIns="90000" bIns="45000" anchor="t">
            <a:spAutoFit/>
          </a:bodyPr>
          <a:p>
            <a:pPr algn="ctr">
              <a:lnSpc>
                <a:spcPct val="100000"/>
              </a:lnSpc>
            </a:pPr>
            <a:r>
              <a:rPr lang="en-US" sz="2400" b="1" u="none" strike="noStrike">
                <a:solidFill>
                  <a:srgbClr val="FF33CC"/>
                </a:solidFill>
                <a:effectLst/>
                <a:uFillTx/>
                <a:latin typeface="Arial"/>
                <a:ea typeface="Arial"/>
              </a:rPr>
              <a:t></a:t>
            </a:r>
            <a:endParaRPr lang="vi-VN" sz="2400" b="0" u="none" strike="noStrike">
              <a:solidFill>
                <a:srgbClr val="000000"/>
              </a:solidFill>
              <a:effectLst/>
              <a:uFillTx/>
              <a:latin typeface="Arial"/>
            </a:endParaRPr>
          </a:p>
        </p:txBody>
      </p:sp>
      <p:sp>
        <p:nvSpPr>
          <p:cNvPr id="357" name="TextBox 14"/>
          <p:cNvSpPr/>
          <p:nvPr/>
        </p:nvSpPr>
        <p:spPr>
          <a:xfrm>
            <a:off x="76320" y="5065560"/>
            <a:ext cx="5257440" cy="119988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vi-VN" sz="2400" b="0" u="none" strike="noStrike">
                <a:solidFill>
                  <a:srgbClr val="0000CC"/>
                </a:solidFill>
                <a:effectLst/>
                <a:uFillTx/>
                <a:latin typeface="Arial"/>
                <a:ea typeface="Arial"/>
              </a:rPr>
              <a:t>Điểm tổng hợp đánh giá</a:t>
            </a:r>
            <a:r>
              <a:rPr lang="en-GB" sz="2400" b="0" u="none" strike="noStrike">
                <a:solidFill>
                  <a:srgbClr val="0000CC"/>
                </a:solidFill>
                <a:effectLst/>
                <a:uFillTx/>
                <a:latin typeface="Arial"/>
                <a:ea typeface="Arial"/>
              </a:rPr>
              <a:t> học phần </a:t>
            </a:r>
            <a:r>
              <a:rPr lang="vi-VN" sz="2400" b="0" u="none" strike="noStrike">
                <a:solidFill>
                  <a:srgbClr val="0000CC"/>
                </a:solidFill>
                <a:effectLst/>
                <a:uFillTx/>
                <a:latin typeface="Arial"/>
                <a:ea typeface="Arial"/>
              </a:rPr>
              <a:t>(gọi</a:t>
            </a:r>
            <a:r>
              <a:rPr lang="en-GB" sz="2400" b="0" u="none" strike="noStrike">
                <a:solidFill>
                  <a:srgbClr val="0000CC"/>
                </a:solidFill>
                <a:effectLst/>
                <a:uFillTx/>
                <a:latin typeface="Arial"/>
                <a:ea typeface="Arial"/>
              </a:rPr>
              <a:t> </a:t>
            </a:r>
            <a:r>
              <a:rPr lang="vi-VN" sz="2400" b="0" u="none" strike="noStrike">
                <a:solidFill>
                  <a:srgbClr val="0000CC"/>
                </a:solidFill>
                <a:effectLst/>
                <a:uFillTx/>
                <a:latin typeface="Arial"/>
                <a:ea typeface="Arial"/>
              </a:rPr>
              <a:t>là </a:t>
            </a:r>
            <a:r>
              <a:rPr lang="en-GB" sz="2400" b="1" u="none" strike="noStrike">
                <a:solidFill>
                  <a:srgbClr val="0000CC"/>
                </a:solidFill>
                <a:effectLst/>
                <a:uFillTx/>
                <a:latin typeface="Arial"/>
                <a:ea typeface="Arial"/>
              </a:rPr>
              <a:t>Đ</a:t>
            </a:r>
            <a:r>
              <a:rPr lang="vi-VN" sz="2400" b="1" u="none" strike="noStrike">
                <a:solidFill>
                  <a:srgbClr val="0000CC"/>
                </a:solidFill>
                <a:effectLst/>
                <a:uFillTx/>
                <a:latin typeface="Arial"/>
                <a:ea typeface="Arial"/>
              </a:rPr>
              <a:t>iểm học phần) </a:t>
            </a:r>
            <a:r>
              <a:rPr lang="vi-VN" sz="2400" b="0" u="none" strike="noStrike">
                <a:solidFill>
                  <a:srgbClr val="0000CC"/>
                </a:solidFill>
                <a:effectLst/>
                <a:uFillTx/>
                <a:latin typeface="Arial"/>
                <a:ea typeface="Arial"/>
              </a:rPr>
              <a:t>được xác định bởi các loại điểm: </a:t>
            </a:r>
            <a:endParaRPr lang="vi-VN" sz="2400" b="0" u="none" strike="noStrike">
              <a:solidFill>
                <a:srgbClr val="000000"/>
              </a:solidFill>
              <a:effectLst/>
              <a:uFillTx/>
              <a:latin typeface="Arial"/>
            </a:endParaRPr>
          </a:p>
        </p:txBody>
      </p:sp>
      <p:pic>
        <p:nvPicPr>
          <p:cNvPr id="358" name="Picture 7"/>
          <p:cNvPicPr/>
          <p:nvPr/>
        </p:nvPicPr>
        <p:blipFill>
          <a:blip r:embed="rId1"/>
          <a:stretch/>
        </p:blipFill>
        <p:spPr>
          <a:xfrm>
            <a:off x="2362320" y="2580480"/>
            <a:ext cx="5390640" cy="2533680"/>
          </a:xfrm>
          <a:prstGeom prst="rect">
            <a:avLst/>
          </a:prstGeom>
          <a:noFill/>
          <a:ln w="0">
            <a:noFill/>
          </a:ln>
        </p:spPr>
      </p:pic>
      <p:sp>
        <p:nvSpPr>
          <p:cNvPr id="359" name="TextBox 19"/>
          <p:cNvSpPr/>
          <p:nvPr/>
        </p:nvSpPr>
        <p:spPr>
          <a:xfrm>
            <a:off x="5410080" y="5145480"/>
            <a:ext cx="4321800" cy="830520"/>
          </a:xfrm>
          <a:prstGeom prst="rect">
            <a:avLst/>
          </a:prstGeom>
          <a:solidFill>
            <a:srgbClr val="FFFF00"/>
          </a:solidFill>
          <a:ln w="0">
            <a:noFill/>
          </a:ln>
        </p:spPr>
        <p:style>
          <a:lnRef idx="0"/>
          <a:fillRef idx="0"/>
          <a:effectRef idx="0"/>
          <a:fontRef idx="minor"/>
        </p:style>
        <p:txBody>
          <a:bodyPr lIns="90000" tIns="45000" rIns="90000" bIns="45000" anchor="t">
            <a:spAutoFit/>
          </a:bodyPr>
          <a:p>
            <a:pPr algn="just">
              <a:lnSpc>
                <a:spcPct val="100000"/>
              </a:lnSpc>
            </a:pPr>
            <a:r>
              <a:rPr lang="en-US" sz="2400" b="0" u="none" strike="noStrike">
                <a:solidFill>
                  <a:srgbClr val="FF0000"/>
                </a:solidFill>
                <a:effectLst/>
                <a:uFillTx/>
                <a:latin typeface="Arial"/>
                <a:ea typeface="Arial"/>
              </a:rPr>
              <a:t>Đ</a:t>
            </a:r>
            <a:r>
              <a:rPr lang="vi-VN" sz="2400" b="0" u="none" strike="noStrike">
                <a:solidFill>
                  <a:srgbClr val="FF0000"/>
                </a:solidFill>
                <a:effectLst/>
                <a:uFillTx/>
                <a:latin typeface="Arial"/>
                <a:ea typeface="Arial"/>
              </a:rPr>
              <a:t>iểm </a:t>
            </a:r>
            <a:r>
              <a:rPr lang="en-GB" sz="2400" b="0" u="none" strike="noStrike">
                <a:solidFill>
                  <a:srgbClr val="FF0000"/>
                </a:solidFill>
                <a:effectLst/>
                <a:uFillTx/>
                <a:latin typeface="Arial"/>
                <a:ea typeface="Arial"/>
              </a:rPr>
              <a:t>học phần</a:t>
            </a:r>
            <a:r>
              <a:rPr lang="en-US" sz="2400" b="0" u="none" strike="noStrike">
                <a:solidFill>
                  <a:srgbClr val="FF0000"/>
                </a:solidFill>
                <a:effectLst/>
                <a:uFillTx/>
                <a:latin typeface="Arial"/>
                <a:ea typeface="Arial"/>
              </a:rPr>
              <a:t> = Đ</a:t>
            </a:r>
            <a:r>
              <a:rPr lang="vi-VN" sz="2400" b="0" u="none" strike="noStrike">
                <a:solidFill>
                  <a:srgbClr val="FF0000"/>
                </a:solidFill>
                <a:effectLst/>
                <a:uFillTx/>
                <a:latin typeface="Arial"/>
                <a:ea typeface="Arial"/>
              </a:rPr>
              <a:t>iểm thi</a:t>
            </a:r>
            <a:r>
              <a:rPr lang="en-GB" sz="2400" b="0" u="none" strike="noStrike">
                <a:solidFill>
                  <a:srgbClr val="FF0000"/>
                </a:solidFill>
                <a:effectLst/>
                <a:uFillTx/>
                <a:latin typeface="Arial"/>
                <a:ea typeface="Arial"/>
              </a:rPr>
              <a:t> HP</a:t>
            </a:r>
            <a:r>
              <a:rPr lang="vi-VN" sz="2400" b="0" u="none" strike="noStrike">
                <a:solidFill>
                  <a:srgbClr val="FF0000"/>
                </a:solidFill>
                <a:effectLst/>
                <a:uFillTx/>
                <a:latin typeface="Arial"/>
                <a:ea typeface="Arial"/>
              </a:rPr>
              <a:t> </a:t>
            </a:r>
            <a:r>
              <a:rPr lang="en-US" sz="2400" b="0" u="none" strike="noStrike">
                <a:solidFill>
                  <a:srgbClr val="FF0000"/>
                </a:solidFill>
                <a:effectLst/>
                <a:uFillTx/>
                <a:latin typeface="Arial"/>
                <a:ea typeface="Arial"/>
              </a:rPr>
              <a:t>*0,6 + Đ</a:t>
            </a:r>
            <a:r>
              <a:rPr lang="vi-VN" sz="2400" b="0" u="none" strike="noStrike">
                <a:solidFill>
                  <a:srgbClr val="FF0000"/>
                </a:solidFill>
                <a:effectLst/>
                <a:uFillTx/>
                <a:latin typeface="Arial"/>
                <a:ea typeface="Arial"/>
              </a:rPr>
              <a:t>iểm </a:t>
            </a:r>
            <a:r>
              <a:rPr lang="en-US" sz="2400" b="0" u="none" strike="noStrike">
                <a:solidFill>
                  <a:srgbClr val="FF0000"/>
                </a:solidFill>
                <a:effectLst/>
                <a:uFillTx/>
                <a:latin typeface="Arial"/>
                <a:ea typeface="Arial"/>
              </a:rPr>
              <a:t>QT*0,4  </a:t>
            </a:r>
            <a:endParaRPr lang="vi-VN" sz="2400" b="0" u="none" strike="noStrike">
              <a:solidFill>
                <a:srgbClr val="000000"/>
              </a:solidFill>
              <a:effectLst/>
              <a:uFillTx/>
              <a:latin typeface="Arial"/>
            </a:endParaRPr>
          </a:p>
        </p:txBody>
      </p:sp>
    </p:spTree>
  </p:cSld>
  <p:transition>
    <p:split dir="in" orient="vert"/>
  </p:transition>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0" name="Rectangle 6"/>
          <p:cNvSpPr/>
          <p:nvPr/>
        </p:nvSpPr>
        <p:spPr>
          <a:xfrm>
            <a:off x="1523880" y="177840"/>
            <a:ext cx="6552720" cy="375840"/>
          </a:xfrm>
          <a:prstGeom prst="rect">
            <a:avLst/>
          </a:prstGeom>
          <a:noFill/>
          <a:ln w="0">
            <a:noFill/>
          </a:ln>
        </p:spPr>
        <p:style>
          <a:lnRef idx="0"/>
          <a:fillRef idx="0"/>
          <a:effectRef idx="0"/>
          <a:fontRef idx="minor"/>
        </p:style>
        <p:txBody>
          <a:bodyPr lIns="90000" tIns="45000" rIns="90000" bIns="45000" anchor="t">
            <a:noAutofit/>
          </a:bodyPr>
          <a:p>
            <a:pPr marL="384120" indent="-384120" algn="ctr" defTabSz="914400">
              <a:lnSpc>
                <a:spcPts val="2200"/>
              </a:lnSpc>
              <a:tabLst>
                <a:tab pos="0" algn="l"/>
              </a:tabLst>
            </a:pPr>
            <a:r>
              <a:rPr lang="en-US" sz="2000" b="1" u="none" strike="noStrike">
                <a:solidFill>
                  <a:srgbClr val="800000"/>
                </a:solidFill>
                <a:effectLst/>
                <a:uFillTx/>
                <a:latin typeface="Arial"/>
                <a:ea typeface="Arial"/>
              </a:rPr>
              <a:t>PHÒNG KHẢO THÍ VÀ ĐẢM BẢO CHẤT LƯỢNG</a:t>
            </a:r>
            <a:endParaRPr lang="vi-VN" sz="2000" b="0" u="none" strike="noStrike">
              <a:solidFill>
                <a:srgbClr val="000000"/>
              </a:solidFill>
              <a:effectLst/>
              <a:uFillTx/>
              <a:latin typeface="Arial"/>
            </a:endParaRPr>
          </a:p>
        </p:txBody>
      </p:sp>
      <p:sp>
        <p:nvSpPr>
          <p:cNvPr id="361" name="Rectangle 22"/>
          <p:cNvSpPr/>
          <p:nvPr/>
        </p:nvSpPr>
        <p:spPr>
          <a:xfrm>
            <a:off x="76320" y="804600"/>
            <a:ext cx="8962200" cy="5482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400" b="0" u="none" strike="noStrike">
              <a:solidFill>
                <a:schemeClr val="lt1"/>
              </a:solidFill>
              <a:effectLst/>
              <a:uFillTx/>
              <a:latin typeface="Arial"/>
            </a:endParaRPr>
          </a:p>
        </p:txBody>
      </p:sp>
      <p:sp>
        <p:nvSpPr>
          <p:cNvPr id="362" name="Rectangle 28"/>
          <p:cNvSpPr/>
          <p:nvPr/>
        </p:nvSpPr>
        <p:spPr>
          <a:xfrm>
            <a:off x="76320" y="817200"/>
            <a:ext cx="8962200" cy="46116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2400" b="1" u="none" strike="noStrike">
                <a:solidFill>
                  <a:schemeClr val="lt1"/>
                </a:solidFill>
                <a:effectLst/>
                <a:uFillTx/>
                <a:latin typeface="Arial"/>
                <a:ea typeface="Arial"/>
              </a:rPr>
              <a:t>2. Một số quy định về kiểm tra và thi kết thúc học phần</a:t>
            </a:r>
            <a:endParaRPr lang="vi-VN" sz="2400" b="0" u="none" strike="noStrike">
              <a:solidFill>
                <a:srgbClr val="000000"/>
              </a:solidFill>
              <a:effectLst/>
              <a:uFillTx/>
              <a:latin typeface="Arial"/>
            </a:endParaRPr>
          </a:p>
        </p:txBody>
      </p:sp>
      <p:sp>
        <p:nvSpPr>
          <p:cNvPr id="363" name="TextBox 11"/>
          <p:cNvSpPr/>
          <p:nvPr/>
        </p:nvSpPr>
        <p:spPr>
          <a:xfrm>
            <a:off x="0" y="1447920"/>
            <a:ext cx="9752040" cy="83052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00"/>
                </a:solidFill>
                <a:effectLst/>
                <a:uFillTx/>
                <a:latin typeface="Arial"/>
                <a:ea typeface="Arial"/>
              </a:rPr>
              <a:t>       </a:t>
            </a:r>
            <a:r>
              <a:rPr lang="vi-VN" sz="2300" b="0" u="none" strike="noStrike">
                <a:solidFill>
                  <a:srgbClr val="000000"/>
                </a:solidFill>
                <a:effectLst/>
                <a:uFillTx/>
                <a:latin typeface="Arial"/>
                <a:ea typeface="Arial"/>
              </a:rPr>
              <a:t>Trong đó</a:t>
            </a:r>
            <a:r>
              <a:rPr lang="en-US" sz="2300" b="1" u="none" strike="noStrike">
                <a:solidFill>
                  <a:srgbClr val="000000"/>
                </a:solidFill>
                <a:effectLst/>
                <a:uFillTx/>
                <a:latin typeface="Arial"/>
                <a:ea typeface="Arial"/>
              </a:rPr>
              <a:t>, điểm Quá trình </a:t>
            </a:r>
            <a:r>
              <a:rPr lang="en-US" sz="2300" b="0" u="none" strike="noStrike">
                <a:solidFill>
                  <a:srgbClr val="000000"/>
                </a:solidFill>
                <a:effectLst/>
                <a:uFillTx/>
                <a:latin typeface="Arial"/>
                <a:ea typeface="Arial"/>
              </a:rPr>
              <a:t>là điểm trung bình chung của</a:t>
            </a:r>
            <a:r>
              <a:rPr lang="vi-VN" sz="2300" b="0" u="none" strike="noStrike">
                <a:solidFill>
                  <a:srgbClr val="000000"/>
                </a:solidFill>
                <a:effectLst/>
                <a:uFillTx/>
                <a:latin typeface="Arial"/>
                <a:ea typeface="Arial"/>
              </a:rPr>
              <a:t> các điểm đánh giá bộ phận</a:t>
            </a:r>
            <a:r>
              <a:rPr lang="en-US" sz="2300" b="0" u="none" strike="noStrike">
                <a:solidFill>
                  <a:srgbClr val="000000"/>
                </a:solidFill>
                <a:effectLst/>
                <a:uFillTx/>
                <a:latin typeface="Arial"/>
                <a:ea typeface="Arial"/>
              </a:rPr>
              <a:t>: </a:t>
            </a:r>
            <a:endParaRPr lang="vi-VN" sz="2300" b="0" u="none" strike="noStrike">
              <a:solidFill>
                <a:srgbClr val="000000"/>
              </a:solidFill>
              <a:effectLst/>
              <a:uFillTx/>
              <a:latin typeface="Arial"/>
            </a:endParaRPr>
          </a:p>
        </p:txBody>
      </p:sp>
      <p:sp>
        <p:nvSpPr>
          <p:cNvPr id="364" name="Rectangle 12"/>
          <p:cNvSpPr/>
          <p:nvPr/>
        </p:nvSpPr>
        <p:spPr>
          <a:xfrm>
            <a:off x="170640" y="1464840"/>
            <a:ext cx="474480" cy="461160"/>
          </a:xfrm>
          <a:prstGeom prst="rect">
            <a:avLst/>
          </a:prstGeom>
          <a:noFill/>
          <a:ln w="0">
            <a:noFill/>
          </a:ln>
        </p:spPr>
        <p:style>
          <a:lnRef idx="0"/>
          <a:fillRef idx="0"/>
          <a:effectRef idx="0"/>
          <a:fontRef idx="minor"/>
        </p:style>
        <p:txBody>
          <a:bodyPr wrap="none" lIns="90000" tIns="45000" rIns="90000" bIns="45000" anchor="t">
            <a:spAutoFit/>
          </a:bodyPr>
          <a:p>
            <a:pPr algn="ctr">
              <a:lnSpc>
                <a:spcPct val="100000"/>
              </a:lnSpc>
            </a:pPr>
            <a:r>
              <a:rPr lang="en-US" sz="2400" b="1" u="none" strike="noStrike">
                <a:solidFill>
                  <a:srgbClr val="FF33CC"/>
                </a:solidFill>
                <a:effectLst/>
                <a:uFillTx/>
                <a:latin typeface="Arial"/>
                <a:ea typeface="Arial"/>
              </a:rPr>
              <a:t></a:t>
            </a:r>
            <a:endParaRPr lang="vi-VN" sz="2400" b="0" u="none" strike="noStrike">
              <a:solidFill>
                <a:srgbClr val="000000"/>
              </a:solidFill>
              <a:effectLst/>
              <a:uFillTx/>
              <a:latin typeface="Arial"/>
            </a:endParaRPr>
          </a:p>
        </p:txBody>
      </p:sp>
      <p:sp>
        <p:nvSpPr>
          <p:cNvPr id="365" name="Oval 3"/>
          <p:cNvSpPr/>
          <p:nvPr/>
        </p:nvSpPr>
        <p:spPr>
          <a:xfrm>
            <a:off x="2766960" y="1976040"/>
            <a:ext cx="4154760" cy="1401840"/>
          </a:xfrm>
          <a:prstGeom prst="ellipse">
            <a:avLst/>
          </a:prstGeom>
          <a:gradFill rotWithShape="0">
            <a:gsLst>
              <a:gs pos="0">
                <a:srgbClr val="FFFF00"/>
              </a:gs>
              <a:gs pos="100000">
                <a:srgbClr val="FFFFFF"/>
              </a:gs>
            </a:gsLst>
            <a:lin ang="5400000"/>
          </a:gradFill>
          <a:ln w="9525">
            <a:noFill/>
          </a:ln>
        </p:spPr>
        <p:style>
          <a:lnRef idx="0"/>
          <a:fillRef idx="0"/>
          <a:effectRef idx="0"/>
          <a:fontRef idx="minor"/>
        </p:style>
        <p:txBody>
          <a:bodyPr wrap="none" lIns="90000" tIns="45000" rIns="90000" bIns="45000" anchor="ctr">
            <a:noAutofit/>
          </a:bodyPr>
          <a:p>
            <a:pPr algn="ctr">
              <a:lnSpc>
                <a:spcPct val="100000"/>
              </a:lnSpc>
            </a:pPr>
            <a:r>
              <a:rPr lang="en-US" sz="2500" b="0" u="none" strike="noStrike">
                <a:solidFill>
                  <a:srgbClr val="0000CC"/>
                </a:solidFill>
                <a:effectLst/>
                <a:uFillTx/>
                <a:latin typeface="Arial"/>
                <a:ea typeface="Arial"/>
              </a:rPr>
              <a:t>Điểm đánh giá bộ phận</a:t>
            </a:r>
            <a:endParaRPr lang="vi-VN" sz="2500" b="0" u="none" strike="noStrike">
              <a:solidFill>
                <a:srgbClr val="000000"/>
              </a:solidFill>
              <a:effectLst/>
              <a:uFillTx/>
              <a:latin typeface="Arial"/>
            </a:endParaRPr>
          </a:p>
        </p:txBody>
      </p:sp>
      <p:sp>
        <p:nvSpPr>
          <p:cNvPr id="366" name="AutoShape 4"/>
          <p:cNvSpPr/>
          <p:nvPr/>
        </p:nvSpPr>
        <p:spPr>
          <a:xfrm>
            <a:off x="304920" y="3759480"/>
            <a:ext cx="2742840" cy="1371240"/>
          </a:xfrm>
          <a:prstGeom prst="roundRect">
            <a:avLst>
              <a:gd name="adj" fmla="val 16667"/>
            </a:avLst>
          </a:prstGeom>
          <a:gradFill rotWithShape="0">
            <a:gsLst>
              <a:gs pos="0">
                <a:srgbClr val="FFFFFF"/>
              </a:gs>
              <a:gs pos="100000">
                <a:srgbClr val="00A8D6"/>
              </a:gs>
            </a:gsLst>
            <a:lin ang="5400000"/>
          </a:gradFill>
          <a:ln w="9525">
            <a:solidFill>
              <a:srgbClr val="00A8D6"/>
            </a:solidFill>
            <a:round/>
          </a:ln>
          <a:effectLst>
            <a:outerShdw algn="ctr" dir="2700000" dist="107423" rotWithShape="0">
              <a:schemeClr val="bg2">
                <a:alpha val="50000"/>
              </a:schemeClr>
            </a:outerShdw>
          </a:effectLst>
        </p:spPr>
        <p:style>
          <a:lnRef idx="0"/>
          <a:fillRef idx="0"/>
          <a:effectRef idx="0"/>
          <a:fontRef idx="minor"/>
        </p:style>
        <p:txBody>
          <a:bodyPr wrap="none" lIns="90000" tIns="45000" rIns="90000" bIns="45000" anchor="ctr">
            <a:noAutofit/>
          </a:bodyPr>
          <a:p>
            <a:pPr algn="ctr">
              <a:lnSpc>
                <a:spcPct val="100000"/>
              </a:lnSpc>
            </a:pPr>
            <a:r>
              <a:rPr lang="en-US" sz="2400" b="0" u="none" strike="noStrike">
                <a:solidFill>
                  <a:schemeClr val="dk1"/>
                </a:solidFill>
                <a:effectLst/>
                <a:uFillTx/>
                <a:latin typeface="Arial"/>
                <a:ea typeface="Arial"/>
              </a:rPr>
              <a:t>1. Điểm kiểm tra </a:t>
            </a:r>
            <a:endParaRPr lang="vi-VN" sz="2400" b="0" u="none" strike="noStrike">
              <a:solidFill>
                <a:srgbClr val="000000"/>
              </a:solidFill>
              <a:effectLst/>
              <a:uFillTx/>
              <a:latin typeface="Arial"/>
            </a:endParaRPr>
          </a:p>
          <a:p>
            <a:pPr algn="ctr">
              <a:lnSpc>
                <a:spcPct val="100000"/>
              </a:lnSpc>
            </a:pPr>
            <a:r>
              <a:rPr lang="en-US" sz="2400" b="0" u="none" strike="noStrike">
                <a:solidFill>
                  <a:schemeClr val="dk1"/>
                </a:solidFill>
                <a:effectLst/>
                <a:uFillTx/>
                <a:latin typeface="Arial"/>
                <a:ea typeface="Arial"/>
              </a:rPr>
              <a:t>THƯỜNG XUYÊN </a:t>
            </a:r>
            <a:endParaRPr lang="vi-VN" sz="2400" b="0" u="none" strike="noStrike">
              <a:solidFill>
                <a:srgbClr val="000000"/>
              </a:solidFill>
              <a:effectLst/>
              <a:uFillTx/>
              <a:latin typeface="Arial"/>
            </a:endParaRPr>
          </a:p>
          <a:p>
            <a:pPr algn="ctr">
              <a:lnSpc>
                <a:spcPct val="100000"/>
              </a:lnSpc>
            </a:pPr>
            <a:r>
              <a:rPr lang="en-US" sz="2400" b="0" u="none" strike="noStrike">
                <a:solidFill>
                  <a:schemeClr val="dk1"/>
                </a:solidFill>
                <a:effectLst/>
                <a:uFillTx/>
                <a:latin typeface="Arial"/>
                <a:ea typeface="Arial"/>
              </a:rPr>
              <a:t>( hệ số 1)</a:t>
            </a:r>
            <a:endParaRPr lang="vi-VN" sz="2400" b="0" u="none" strike="noStrike">
              <a:solidFill>
                <a:srgbClr val="000000"/>
              </a:solidFill>
              <a:effectLst/>
              <a:uFillTx/>
              <a:latin typeface="Arial"/>
            </a:endParaRPr>
          </a:p>
        </p:txBody>
      </p:sp>
      <p:sp>
        <p:nvSpPr>
          <p:cNvPr id="367" name="Line 6"/>
          <p:cNvSpPr/>
          <p:nvPr/>
        </p:nvSpPr>
        <p:spPr>
          <a:xfrm flipH="1">
            <a:off x="1612080" y="2962440"/>
            <a:ext cx="1291680" cy="748080"/>
          </a:xfrm>
          <a:prstGeom prst="line">
            <a:avLst/>
          </a:prstGeom>
          <a:ln w="57150">
            <a:solidFill>
              <a:srgbClr val="CC0099"/>
            </a:solidFill>
            <a:round/>
            <a:tailEnd len="med" type="triangle" w="med"/>
          </a:ln>
        </p:spPr>
        <p:style>
          <a:lnRef idx="0"/>
          <a:fillRef idx="0"/>
          <a:effectRef idx="0"/>
          <a:fontRef idx="minor"/>
        </p:style>
        <p:txBody>
          <a:bodyPr lIns="90000" tIns="45000" rIns="90000" bIns="45000" anchor="t">
            <a:noAutofit/>
          </a:bodyPr>
          <a:p>
            <a:endParaRPr lang="en-US" sz="1400" b="0" u="none" strike="noStrike">
              <a:solidFill>
                <a:srgbClr val="000000"/>
              </a:solidFill>
              <a:effectLst/>
              <a:uFillTx/>
              <a:latin typeface="Arial"/>
            </a:endParaRPr>
          </a:p>
        </p:txBody>
      </p:sp>
      <p:sp>
        <p:nvSpPr>
          <p:cNvPr id="368" name="AutoShape 8"/>
          <p:cNvSpPr/>
          <p:nvPr/>
        </p:nvSpPr>
        <p:spPr>
          <a:xfrm>
            <a:off x="3490920" y="3798360"/>
            <a:ext cx="2742840" cy="1371240"/>
          </a:xfrm>
          <a:prstGeom prst="roundRect">
            <a:avLst>
              <a:gd name="adj" fmla="val 16667"/>
            </a:avLst>
          </a:prstGeom>
          <a:gradFill rotWithShape="0">
            <a:gsLst>
              <a:gs pos="0">
                <a:srgbClr val="FFFFFF"/>
              </a:gs>
              <a:gs pos="100000">
                <a:srgbClr val="00A8D6"/>
              </a:gs>
            </a:gsLst>
            <a:lin ang="5400000"/>
          </a:gradFill>
          <a:ln w="9525">
            <a:solidFill>
              <a:srgbClr val="00A8D6"/>
            </a:solidFill>
            <a:round/>
          </a:ln>
          <a:effectLst>
            <a:outerShdw algn="ctr" dir="2700000" dist="107423" rotWithShape="0">
              <a:schemeClr val="bg2">
                <a:alpha val="50000"/>
              </a:schemeClr>
            </a:outerShdw>
          </a:effectLst>
        </p:spPr>
        <p:style>
          <a:lnRef idx="0"/>
          <a:fillRef idx="0"/>
          <a:effectRef idx="0"/>
          <a:fontRef idx="minor"/>
        </p:style>
        <p:txBody>
          <a:bodyPr wrap="none" lIns="90000" tIns="45000" rIns="90000" bIns="45000" anchor="ctr">
            <a:noAutofit/>
          </a:bodyPr>
          <a:p>
            <a:pPr algn="ctr">
              <a:lnSpc>
                <a:spcPct val="100000"/>
              </a:lnSpc>
            </a:pPr>
            <a:r>
              <a:rPr lang="en-US" sz="2400" b="0" u="none" strike="noStrike">
                <a:solidFill>
                  <a:srgbClr val="000000"/>
                </a:solidFill>
                <a:effectLst/>
                <a:uFillTx/>
                <a:latin typeface="Arial"/>
                <a:ea typeface="Arial"/>
              </a:rPr>
              <a:t>2. Điểm kiểm tra</a:t>
            </a:r>
            <a:endParaRPr lang="vi-VN" sz="2400" b="0" u="none" strike="noStrike">
              <a:solidFill>
                <a:srgbClr val="000000"/>
              </a:solidFill>
              <a:effectLst/>
              <a:uFillTx/>
              <a:latin typeface="Arial"/>
            </a:endParaRPr>
          </a:p>
          <a:p>
            <a:pPr algn="ctr">
              <a:lnSpc>
                <a:spcPct val="100000"/>
              </a:lnSpc>
            </a:pPr>
            <a:r>
              <a:rPr lang="en-US" sz="2400" b="0" u="none" strike="noStrike">
                <a:solidFill>
                  <a:srgbClr val="000000"/>
                </a:solidFill>
                <a:effectLst/>
                <a:uFillTx/>
                <a:latin typeface="Arial"/>
                <a:ea typeface="Arial"/>
              </a:rPr>
              <a:t>ĐỊNH KỲ </a:t>
            </a:r>
            <a:endParaRPr lang="vi-VN" sz="2400" b="0" u="none" strike="noStrike">
              <a:solidFill>
                <a:srgbClr val="000000"/>
              </a:solidFill>
              <a:effectLst/>
              <a:uFillTx/>
              <a:latin typeface="Arial"/>
            </a:endParaRPr>
          </a:p>
          <a:p>
            <a:pPr algn="ctr">
              <a:lnSpc>
                <a:spcPct val="100000"/>
              </a:lnSpc>
            </a:pPr>
            <a:r>
              <a:rPr lang="en-US" sz="2400" b="0" u="none" strike="noStrike">
                <a:solidFill>
                  <a:srgbClr val="000000"/>
                </a:solidFill>
                <a:effectLst/>
                <a:uFillTx/>
                <a:latin typeface="Arial"/>
                <a:ea typeface="Arial"/>
              </a:rPr>
              <a:t>( hệ số 2)</a:t>
            </a:r>
            <a:endParaRPr lang="vi-VN" sz="2400" b="0" u="none" strike="noStrike">
              <a:solidFill>
                <a:srgbClr val="000000"/>
              </a:solidFill>
              <a:effectLst/>
              <a:uFillTx/>
              <a:latin typeface="Arial"/>
            </a:endParaRPr>
          </a:p>
        </p:txBody>
      </p:sp>
      <p:sp>
        <p:nvSpPr>
          <p:cNvPr id="369" name="Line 9"/>
          <p:cNvSpPr/>
          <p:nvPr/>
        </p:nvSpPr>
        <p:spPr>
          <a:xfrm>
            <a:off x="6843600" y="2832840"/>
            <a:ext cx="1461960" cy="934560"/>
          </a:xfrm>
          <a:prstGeom prst="line">
            <a:avLst/>
          </a:prstGeom>
          <a:ln w="57150">
            <a:solidFill>
              <a:srgbClr val="CC0099"/>
            </a:solidFill>
            <a:round/>
            <a:tailEnd len="med" type="triangle" w="med"/>
          </a:ln>
        </p:spPr>
        <p:style>
          <a:lnRef idx="0"/>
          <a:fillRef idx="0"/>
          <a:effectRef idx="0"/>
          <a:fontRef idx="minor"/>
        </p:style>
        <p:txBody>
          <a:bodyPr lIns="90000" tIns="45000" rIns="90000" bIns="45000" anchor="t">
            <a:noAutofit/>
          </a:bodyPr>
          <a:p>
            <a:endParaRPr lang="en-US" sz="1400" b="0" u="none" strike="noStrike">
              <a:solidFill>
                <a:srgbClr val="000000"/>
              </a:solidFill>
              <a:effectLst/>
              <a:uFillTx/>
              <a:latin typeface="Arial"/>
            </a:endParaRPr>
          </a:p>
        </p:txBody>
      </p:sp>
      <p:sp>
        <p:nvSpPr>
          <p:cNvPr id="370" name="AutoShape 8"/>
          <p:cNvSpPr/>
          <p:nvPr/>
        </p:nvSpPr>
        <p:spPr>
          <a:xfrm>
            <a:off x="6705720" y="3809880"/>
            <a:ext cx="2970360" cy="1371240"/>
          </a:xfrm>
          <a:prstGeom prst="roundRect">
            <a:avLst>
              <a:gd name="adj" fmla="val 16667"/>
            </a:avLst>
          </a:prstGeom>
          <a:gradFill rotWithShape="0">
            <a:gsLst>
              <a:gs pos="0">
                <a:srgbClr val="FFFFFF"/>
              </a:gs>
              <a:gs pos="100000">
                <a:srgbClr val="00A8D6"/>
              </a:gs>
            </a:gsLst>
            <a:lin ang="5400000"/>
          </a:gradFill>
          <a:ln w="9525">
            <a:solidFill>
              <a:srgbClr val="00A8D6"/>
            </a:solidFill>
            <a:round/>
          </a:ln>
          <a:effectLst>
            <a:outerShdw algn="ctr" dir="2700000" dist="107423" rotWithShape="0">
              <a:schemeClr val="bg2">
                <a:alpha val="50000"/>
              </a:schemeClr>
            </a:outerShdw>
          </a:effectLst>
        </p:spPr>
        <p:style>
          <a:lnRef idx="0"/>
          <a:fillRef idx="0"/>
          <a:effectRef idx="0"/>
          <a:fontRef idx="minor"/>
        </p:style>
        <p:txBody>
          <a:bodyPr wrap="none" lIns="90000" tIns="45000" rIns="90000" bIns="45000" anchor="ctr">
            <a:noAutofit/>
          </a:bodyPr>
          <a:p>
            <a:pPr algn="ctr">
              <a:lnSpc>
                <a:spcPct val="100000"/>
              </a:lnSpc>
            </a:pPr>
            <a:r>
              <a:rPr lang="en-US" sz="2400" b="0" u="none" strike="noStrike">
                <a:solidFill>
                  <a:srgbClr val="000000"/>
                </a:solidFill>
                <a:effectLst/>
                <a:uFillTx/>
                <a:latin typeface="Arial"/>
                <a:ea typeface="Arial"/>
              </a:rPr>
              <a:t>3. Điểm </a:t>
            </a:r>
            <a:endParaRPr lang="vi-VN" sz="2400" b="0" u="none" strike="noStrike">
              <a:solidFill>
                <a:srgbClr val="000000"/>
              </a:solidFill>
              <a:effectLst/>
              <a:uFillTx/>
              <a:latin typeface="Arial"/>
            </a:endParaRPr>
          </a:p>
          <a:p>
            <a:pPr algn="ctr">
              <a:lnSpc>
                <a:spcPct val="100000"/>
              </a:lnSpc>
            </a:pPr>
            <a:r>
              <a:rPr lang="en-US" sz="2000" b="0" u="none" strike="noStrike">
                <a:solidFill>
                  <a:srgbClr val="000000"/>
                </a:solidFill>
                <a:effectLst/>
                <a:uFillTx/>
                <a:latin typeface="Arial"/>
                <a:ea typeface="Arial"/>
              </a:rPr>
              <a:t>CHUYÊN CẦN</a:t>
            </a:r>
            <a:endParaRPr lang="vi-VN" sz="2000" b="0" u="none" strike="noStrike">
              <a:solidFill>
                <a:srgbClr val="000000"/>
              </a:solidFill>
              <a:effectLst/>
              <a:uFillTx/>
              <a:latin typeface="Arial"/>
            </a:endParaRPr>
          </a:p>
          <a:p>
            <a:pPr algn="ctr">
              <a:lnSpc>
                <a:spcPct val="100000"/>
              </a:lnSpc>
            </a:pPr>
            <a:r>
              <a:rPr lang="en-US" sz="2400" b="0" u="none" strike="noStrike">
                <a:solidFill>
                  <a:srgbClr val="000000"/>
                </a:solidFill>
                <a:effectLst/>
                <a:uFillTx/>
                <a:latin typeface="Arial"/>
                <a:ea typeface="Arial"/>
              </a:rPr>
              <a:t>(</a:t>
            </a:r>
            <a:r>
              <a:rPr lang="en-US" sz="2000" b="0" u="none" strike="noStrike">
                <a:solidFill>
                  <a:srgbClr val="000000"/>
                </a:solidFill>
                <a:effectLst/>
                <a:uFillTx/>
                <a:latin typeface="Arial"/>
                <a:ea typeface="Arial"/>
              </a:rPr>
              <a:t>hệ số = Số Tín chỉ </a:t>
            </a:r>
            <a:r>
              <a:rPr lang="en-US" sz="2400" b="0" u="none" strike="noStrike">
                <a:solidFill>
                  <a:srgbClr val="000000"/>
                </a:solidFill>
                <a:effectLst/>
                <a:uFillTx/>
                <a:latin typeface="Arial"/>
                <a:ea typeface="Arial"/>
              </a:rPr>
              <a:t>)</a:t>
            </a:r>
            <a:endParaRPr lang="vi-VN" sz="2400" b="0" u="none" strike="noStrike">
              <a:solidFill>
                <a:srgbClr val="000000"/>
              </a:solidFill>
              <a:effectLst/>
              <a:uFillTx/>
              <a:latin typeface="Arial"/>
            </a:endParaRPr>
          </a:p>
        </p:txBody>
      </p:sp>
      <p:sp>
        <p:nvSpPr>
          <p:cNvPr id="371" name="Line 6"/>
          <p:cNvSpPr/>
          <p:nvPr/>
        </p:nvSpPr>
        <p:spPr>
          <a:xfrm>
            <a:off x="4876560" y="3474720"/>
            <a:ext cx="360" cy="380880"/>
          </a:xfrm>
          <a:prstGeom prst="line">
            <a:avLst/>
          </a:prstGeom>
          <a:ln w="57150">
            <a:solidFill>
              <a:srgbClr val="CC0099"/>
            </a:solidFill>
            <a:round/>
            <a:tailEnd len="med" type="triangle" w="med"/>
          </a:ln>
        </p:spPr>
        <p:style>
          <a:lnRef idx="0"/>
          <a:fillRef idx="0"/>
          <a:effectRef idx="0"/>
          <a:fontRef idx="minor"/>
        </p:style>
        <p:txBody>
          <a:bodyPr lIns="90000" tIns="45000" rIns="90000" bIns="45000" anchor="t">
            <a:noAutofit/>
          </a:bodyPr>
          <a:p>
            <a:endParaRPr lang="en-US" sz="1400" b="0" u="none" strike="noStrike">
              <a:solidFill>
                <a:srgbClr val="000000"/>
              </a:solidFill>
              <a:effectLst/>
              <a:uFillTx/>
              <a:latin typeface="Arial"/>
            </a:endParaRPr>
          </a:p>
        </p:txBody>
      </p:sp>
      <p:sp>
        <p:nvSpPr>
          <p:cNvPr id="372" name="Freeform 12"/>
          <p:cNvSpPr/>
          <p:nvPr/>
        </p:nvSpPr>
        <p:spPr>
          <a:xfrm flipV="1" rot="2700000">
            <a:off x="574920" y="5105160"/>
            <a:ext cx="936720" cy="721440"/>
          </a:xfrm>
          <a:custGeom>
            <a:avLst/>
            <a:gdLst>
              <a:gd name="textAreaLeft" fmla="*/ 0 w 936720"/>
              <a:gd name="textAreaRight" fmla="*/ 937080 w 936720"/>
              <a:gd name="textAreaTop" fmla="*/ 360 h 721440"/>
              <a:gd name="textAreaBottom" fmla="*/ 722160 h 721440"/>
              <a:gd name="GluePoint1X" fmla="*/ 0 w 982"/>
              <a:gd name="GluePoint1Y" fmla="*/ 2147483647 h 774"/>
              <a:gd name="GluePoint2X" fmla="*/ 2147483647 w 982"/>
              <a:gd name="GluePoint2Y" fmla="*/ 2147483647 h 774"/>
              <a:gd name="GluePoint3X" fmla="*/ 2147483647 w 982"/>
              <a:gd name="GluePoint3Y" fmla="*/ 2147483647 h 774"/>
              <a:gd name="GluePoint4X" fmla="*/ 2147483647 w 982"/>
              <a:gd name="GluePoint4Y" fmla="*/ 2147483647 h 774"/>
              <a:gd name="GluePoint5X" fmla="*/ 2147483647 w 982"/>
              <a:gd name="GluePoint5Y" fmla="*/ 2147483647 h 774"/>
              <a:gd name="GluePoint6X" fmla="*/ 2147483647 w 982"/>
              <a:gd name="GluePoint6Y" fmla="*/ 2147483647 h 774"/>
              <a:gd name="GluePoint7X" fmla="*/ 2147483647 w 982"/>
              <a:gd name="GluePoint7Y" fmla="*/ 2147483647 h 774"/>
              <a:gd name="GluePoint8X" fmla="*/ 2147483647 w 982"/>
              <a:gd name="GluePoint8Y" fmla="*/ 2147483647 h 774"/>
              <a:gd name="GluePoint9X" fmla="*/ 2147483647 w 982"/>
              <a:gd name="GluePoint9Y" fmla="*/ 2147483647 h 774"/>
              <a:gd name="GluePoint10X" fmla="*/ 2147483647 w 982"/>
              <a:gd name="GluePoint10Y" fmla="*/ 2147483647 h 774"/>
              <a:gd name="GluePoint11X" fmla="*/ 2147483647 w 982"/>
              <a:gd name="GluePoint11Y" fmla="*/ 2147483647 h 774"/>
              <a:gd name="GluePoint12X" fmla="*/ 2147483647 w 982"/>
              <a:gd name="GluePoint12Y" fmla="*/ 2147483647 h 774"/>
              <a:gd name="GluePoint13X" fmla="*/ 2147483647 w 982"/>
              <a:gd name="GluePoint13Y" fmla="*/ 2147483647 h 774"/>
              <a:gd name="GluePoint14X" fmla="*/ 2147483647 w 982"/>
              <a:gd name="GluePoint14Y" fmla="*/ 2147483647 h 774"/>
              <a:gd name="GluePoint15X" fmla="*/ 2147483647 w 982"/>
              <a:gd name="GluePoint15Y" fmla="*/ 2147483647 h 774"/>
              <a:gd name="GluePoint16X" fmla="*/ 2147483647 w 982"/>
              <a:gd name="GluePoint16Y" fmla="*/ 2147483647 h 774"/>
              <a:gd name="GluePoint17X" fmla="*/ 2147483647 w 982"/>
              <a:gd name="GluePoint17Y" fmla="*/ 2147483647 h 774"/>
              <a:gd name="GluePoint18X" fmla="*/ 2147483647 w 982"/>
              <a:gd name="GluePoint18Y" fmla="*/ 2147483647 h 774"/>
              <a:gd name="GluePoint19X" fmla="*/ 2147483647 w 982"/>
              <a:gd name="GluePoint19Y" fmla="*/ 2147483647 h 774"/>
              <a:gd name="GluePoint20X" fmla="*/ 2147483647 w 982"/>
              <a:gd name="GluePoint20Y" fmla="*/ 2147483647 h 774"/>
              <a:gd name="GluePoint21X" fmla="*/ 2147483647 w 982"/>
              <a:gd name="GluePoint21Y" fmla="*/ 2147483647 h 774"/>
              <a:gd name="GluePoint22X" fmla="*/ 2147483647 w 982"/>
              <a:gd name="GluePoint22Y" fmla="*/ 2147483647 h 774"/>
              <a:gd name="GluePoint23X" fmla="*/ 2147483647 w 982"/>
              <a:gd name="GluePoint23Y" fmla="*/ 2147483647 h 774"/>
              <a:gd name="GluePoint24X" fmla="*/ 2147483647 w 982"/>
              <a:gd name="GluePoint24Y" fmla="*/ 2147483647 h 774"/>
              <a:gd name="GluePoint25X" fmla="*/ 2147483647 w 982"/>
              <a:gd name="GluePoint25Y" fmla="*/ 2147483647 h 774"/>
              <a:gd name="GluePoint26X" fmla="*/ 2147483647 w 982"/>
              <a:gd name="GluePoint26Y" fmla="*/ 2147483647 h 774"/>
              <a:gd name="GluePoint27X" fmla="*/ 2147483647 w 982"/>
              <a:gd name="GluePoint27Y" fmla="*/ 0 h 774"/>
              <a:gd name="GluePoint28X" fmla="*/ 2147483647 w 982"/>
              <a:gd name="GluePoint28Y" fmla="*/ 2147483647 h 774"/>
              <a:gd name="GluePoint29X" fmla="*/ 2147483647 w 982"/>
              <a:gd name="GluePoint29Y" fmla="*/ 2147483647 h 774"/>
              <a:gd name="GluePoint30X" fmla="*/ 2147483647 w 982"/>
              <a:gd name="GluePoint30Y" fmla="*/ 2147483647 h 774"/>
              <a:gd name="GluePoint31X" fmla="*/ 2147483647 w 982"/>
              <a:gd name="GluePoint31Y" fmla="*/ 2147483647 h 774"/>
              <a:gd name="GluePoint32X" fmla="*/ 2147483647 w 982"/>
              <a:gd name="GluePoint32Y" fmla="*/ 2147483647 h 774"/>
              <a:gd name="GluePoint33X" fmla="*/ 2147483647 w 982"/>
              <a:gd name="GluePoint33Y" fmla="*/ 2147483647 h 774"/>
              <a:gd name="GluePoint34X" fmla="*/ 2147483647 w 982"/>
              <a:gd name="GluePoint34Y" fmla="*/ 2147483647 h 774"/>
              <a:gd name="GluePoint35X" fmla="*/ 2147483647 w 982"/>
              <a:gd name="GluePoint35Y" fmla="*/ 2147483647 h 774"/>
              <a:gd name="GluePoint36X" fmla="*/ 2147483647 w 982"/>
              <a:gd name="GluePoint36Y" fmla="*/ 2147483647 h 774"/>
              <a:gd name="GluePoint37X" fmla="*/ 2147483647 w 982"/>
              <a:gd name="GluePoint37Y" fmla="*/ 2147483647 h 774"/>
              <a:gd name="GluePoint38X" fmla="*/ 2147483647 w 982"/>
              <a:gd name="GluePoint38Y" fmla="*/ 2147483647 h 774"/>
              <a:gd name="GluePoint39X" fmla="*/ 2147483647 w 982"/>
              <a:gd name="GluePoint39Y" fmla="*/ 2147483647 h 774"/>
              <a:gd name="GluePoint40X" fmla="*/ 2147483647 w 982"/>
              <a:gd name="GluePoint40Y" fmla="*/ 2147483647 h 774"/>
              <a:gd name="GluePoint41X" fmla="*/ 2147483647 w 982"/>
              <a:gd name="GluePoint41Y" fmla="*/ 2147483647 h 774"/>
              <a:gd name="GluePoint42X" fmla="*/ 2147483647 w 982"/>
              <a:gd name="GluePoint42Y" fmla="*/ 2147483647 h 774"/>
              <a:gd name="GluePoint43X" fmla="*/ 2147483647 w 982"/>
              <a:gd name="GluePoint43Y" fmla="*/ 2147483647 h 774"/>
              <a:gd name="GluePoint44X" fmla="*/ 2147483647 w 982"/>
              <a:gd name="GluePoint44Y" fmla="*/ 2147483647 h 774"/>
              <a:gd name="GluePoint45X" fmla="*/ 2147483647 w 982"/>
              <a:gd name="GluePoint45Y" fmla="*/ 2147483647 h 774"/>
              <a:gd name="GluePoint46X" fmla="*/ 2147483647 w 982"/>
              <a:gd name="GluePoint46Y" fmla="*/ 2147483647 h 774"/>
              <a:gd name="GluePoint47X" fmla="*/ 2147483647 w 982"/>
              <a:gd name="GluePoint47Y" fmla="*/ 2147483647 h 774"/>
              <a:gd name="GluePoint48X" fmla="*/ 2147483647 w 982"/>
              <a:gd name="GluePoint48Y" fmla="*/ 2147483647 h 774"/>
              <a:gd name="GluePoint49X" fmla="*/ 2147483647 w 982"/>
              <a:gd name="GluePoint49Y" fmla="*/ 2147483647 h 774"/>
              <a:gd name="GluePoint50X" fmla="*/ 2147483647 w 982"/>
              <a:gd name="GluePoint50Y" fmla="*/ 2147483647 h 774"/>
              <a:gd name="GluePoint51X" fmla="*/ 2147483647 w 982"/>
              <a:gd name="GluePoint51Y" fmla="*/ 2147483647 h 774"/>
              <a:gd name="GluePoint52X" fmla="*/ 2147483647 w 982"/>
              <a:gd name="GluePoint52Y" fmla="*/ 2147483647 h 774"/>
              <a:gd name="GluePoint53X" fmla="*/ 0 w 982"/>
              <a:gd name="GluePoint53Y" fmla="*/ 2147483647 h 774"/>
              <a:gd name="GluePoint54X" fmla="*/ 0 w 982"/>
              <a:gd name="GluePoint54Y" fmla="*/ 2147483647 h 77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Lst>
            <a:rect l="textAreaLeft" t="textAreaTop" r="textAreaRight" b="textAreaBottom"/>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0">
            <a:gsLst>
              <a:gs pos="0">
                <a:srgbClr val="EE8D4C">
                  <a:alpha val="32000"/>
                </a:srgbClr>
              </a:gs>
              <a:gs pos="100000">
                <a:srgbClr val="EC823A"/>
              </a:gs>
            </a:gsLst>
            <a:lin ang="2700000"/>
          </a:gradFill>
          <a:ln w="0">
            <a:noFill/>
          </a:ln>
        </p:spPr>
        <p:style>
          <a:lnRef idx="0"/>
          <a:fillRef idx="0"/>
          <a:effectRef idx="0"/>
          <a:fontRef idx="minor"/>
        </p:style>
        <p:txBody>
          <a:bodyPr lIns="90000" tIns="45000" rIns="90000" bIns="45000" anchor="t">
            <a:noAutofit/>
          </a:bodyPr>
          <a:p>
            <a:endParaRPr lang="en-US" sz="1400" b="0" u="none" strike="noStrike">
              <a:solidFill>
                <a:srgbClr val="000000"/>
              </a:solidFill>
              <a:effectLst/>
              <a:uFillTx/>
              <a:latin typeface="Arial"/>
            </a:endParaRPr>
          </a:p>
        </p:txBody>
      </p:sp>
      <p:sp>
        <p:nvSpPr>
          <p:cNvPr id="373" name="Rectangle 11"/>
          <p:cNvSpPr/>
          <p:nvPr/>
        </p:nvSpPr>
        <p:spPr>
          <a:xfrm>
            <a:off x="1371600" y="5484960"/>
            <a:ext cx="8217360" cy="533160"/>
          </a:xfrm>
          <a:prstGeom prst="rect">
            <a:avLst/>
          </a:prstGeom>
          <a:solidFill>
            <a:srgbClr val="CCFFFF"/>
          </a:solidFill>
          <a:ln w="9525">
            <a:solidFill>
              <a:srgbClr val="FF0000"/>
            </a:solidFill>
            <a:miter/>
          </a:ln>
        </p:spPr>
        <p:style>
          <a:lnRef idx="0"/>
          <a:fillRef idx="0"/>
          <a:effectRef idx="0"/>
          <a:fontRef idx="minor"/>
        </p:style>
        <p:txBody>
          <a:bodyPr wrap="none" lIns="90000" tIns="45000" rIns="90000" bIns="45000" anchor="ctr">
            <a:noAutofit/>
          </a:bodyPr>
          <a:p>
            <a:endParaRPr lang="en-US" sz="1400" b="0" u="none" strike="noStrike">
              <a:solidFill>
                <a:schemeClr val="dk1"/>
              </a:solidFill>
              <a:effectLst/>
              <a:uFillTx/>
              <a:latin typeface="Arial"/>
            </a:endParaRPr>
          </a:p>
        </p:txBody>
      </p:sp>
      <p:sp>
        <p:nvSpPr>
          <p:cNvPr id="374" name="Text Box 12"/>
          <p:cNvSpPr/>
          <p:nvPr/>
        </p:nvSpPr>
        <p:spPr>
          <a:xfrm>
            <a:off x="1295280" y="5562720"/>
            <a:ext cx="8381520" cy="399600"/>
          </a:xfrm>
          <a:prstGeom prst="rect">
            <a:avLst/>
          </a:prstGeom>
          <a:noFill/>
          <a:ln w="9525">
            <a:noFill/>
          </a:ln>
        </p:spPr>
        <p:style>
          <a:lnRef idx="0"/>
          <a:fillRef idx="0"/>
          <a:effectRef idx="0"/>
          <a:fontRef idx="minor"/>
        </p:style>
        <p:txBody>
          <a:bodyPr lIns="90000" tIns="45000" rIns="90000" bIns="45000" anchor="t">
            <a:spAutoFit/>
          </a:bodyPr>
          <a:p>
            <a:pPr algn="ctr">
              <a:lnSpc>
                <a:spcPct val="100000"/>
              </a:lnSpc>
            </a:pPr>
            <a:r>
              <a:rPr lang="en-US" sz="2000" b="0" u="none" strike="noStrike">
                <a:solidFill>
                  <a:srgbClr val="FF0000"/>
                </a:solidFill>
                <a:effectLst/>
                <a:uFillTx/>
                <a:latin typeface="Arial"/>
                <a:ea typeface="Arial"/>
              </a:rPr>
              <a:t>Nếu nghỉ học từ 50% trở lên thì điểm chuyên cần là 0 điểm và bị cấm thi</a:t>
            </a:r>
            <a:endParaRPr lang="vi-VN" sz="2000" b="0" u="none" strike="noStrike">
              <a:solidFill>
                <a:srgbClr val="000000"/>
              </a:solidFill>
              <a:effectLst/>
              <a:uFillTx/>
              <a:latin typeface="Arial"/>
            </a:endParaRPr>
          </a:p>
        </p:txBody>
      </p:sp>
    </p:spTree>
  </p:cSld>
  <p:transition>
    <p:split dir="in" orient="vert"/>
  </p:transition>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5" name="Rectangle 6"/>
          <p:cNvSpPr/>
          <p:nvPr/>
        </p:nvSpPr>
        <p:spPr>
          <a:xfrm>
            <a:off x="1523880" y="177840"/>
            <a:ext cx="6552720" cy="375840"/>
          </a:xfrm>
          <a:prstGeom prst="rect">
            <a:avLst/>
          </a:prstGeom>
          <a:noFill/>
          <a:ln w="0">
            <a:noFill/>
          </a:ln>
        </p:spPr>
        <p:style>
          <a:lnRef idx="0"/>
          <a:fillRef idx="0"/>
          <a:effectRef idx="0"/>
          <a:fontRef idx="minor"/>
        </p:style>
        <p:txBody>
          <a:bodyPr lIns="90000" tIns="45000" rIns="90000" bIns="45000" anchor="t">
            <a:noAutofit/>
          </a:bodyPr>
          <a:p>
            <a:pPr marL="384120" indent="-384120" algn="ctr" defTabSz="914400">
              <a:lnSpc>
                <a:spcPts val="2200"/>
              </a:lnSpc>
              <a:tabLst>
                <a:tab pos="0" algn="l"/>
              </a:tabLst>
            </a:pPr>
            <a:r>
              <a:rPr lang="en-US" sz="2000" b="1" u="none" strike="noStrike">
                <a:solidFill>
                  <a:srgbClr val="800000"/>
                </a:solidFill>
                <a:effectLst/>
                <a:uFillTx/>
                <a:latin typeface="Arial"/>
                <a:ea typeface="Arial"/>
              </a:rPr>
              <a:t>PHÒNG KHẢO THÍ VÀ ĐẢM BẢO CHẤT LƯỢNG</a:t>
            </a:r>
            <a:endParaRPr lang="vi-VN" sz="2000" b="0" u="none" strike="noStrike">
              <a:solidFill>
                <a:srgbClr val="000000"/>
              </a:solidFill>
              <a:effectLst/>
              <a:uFillTx/>
              <a:latin typeface="Arial"/>
            </a:endParaRPr>
          </a:p>
        </p:txBody>
      </p:sp>
      <p:sp>
        <p:nvSpPr>
          <p:cNvPr id="376" name="Rectangle 22"/>
          <p:cNvSpPr/>
          <p:nvPr/>
        </p:nvSpPr>
        <p:spPr>
          <a:xfrm>
            <a:off x="76320" y="804600"/>
            <a:ext cx="8962200" cy="5482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400" b="0" u="none" strike="noStrike">
              <a:solidFill>
                <a:schemeClr val="lt1"/>
              </a:solidFill>
              <a:effectLst/>
              <a:uFillTx/>
              <a:latin typeface="Arial"/>
            </a:endParaRPr>
          </a:p>
        </p:txBody>
      </p:sp>
      <p:sp>
        <p:nvSpPr>
          <p:cNvPr id="377" name="Rectangle 28"/>
          <p:cNvSpPr/>
          <p:nvPr/>
        </p:nvSpPr>
        <p:spPr>
          <a:xfrm>
            <a:off x="76320" y="817200"/>
            <a:ext cx="8962200" cy="46116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2400" b="1" u="none" strike="noStrike">
                <a:solidFill>
                  <a:schemeClr val="lt1"/>
                </a:solidFill>
                <a:effectLst/>
                <a:uFillTx/>
                <a:latin typeface="Arial"/>
                <a:ea typeface="Arial"/>
              </a:rPr>
              <a:t>2. Một số quy định về kiểm tra và thi kết thúc học phần</a:t>
            </a:r>
            <a:endParaRPr lang="vi-VN" sz="2400" b="0" u="none" strike="noStrike">
              <a:solidFill>
                <a:srgbClr val="000000"/>
              </a:solidFill>
              <a:effectLst/>
              <a:uFillTx/>
              <a:latin typeface="Arial"/>
            </a:endParaRPr>
          </a:p>
        </p:txBody>
      </p:sp>
      <p:sp>
        <p:nvSpPr>
          <p:cNvPr id="378" name="TextBox 11"/>
          <p:cNvSpPr/>
          <p:nvPr/>
        </p:nvSpPr>
        <p:spPr>
          <a:xfrm>
            <a:off x="-152280" y="1466280"/>
            <a:ext cx="9600840" cy="4611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00"/>
                </a:solidFill>
                <a:effectLst/>
                <a:uFillTx/>
                <a:latin typeface="Arial"/>
                <a:ea typeface="Arial"/>
              </a:rPr>
              <a:t>       Đối với các học phần thực hành: </a:t>
            </a:r>
            <a:endParaRPr lang="vi-VN" sz="2400" b="0" u="none" strike="noStrike">
              <a:solidFill>
                <a:srgbClr val="000000"/>
              </a:solidFill>
              <a:effectLst/>
              <a:uFillTx/>
              <a:latin typeface="Arial"/>
            </a:endParaRPr>
          </a:p>
        </p:txBody>
      </p:sp>
      <p:sp>
        <p:nvSpPr>
          <p:cNvPr id="379" name="Rectangle 12"/>
          <p:cNvSpPr/>
          <p:nvPr/>
        </p:nvSpPr>
        <p:spPr>
          <a:xfrm>
            <a:off x="76320" y="1483200"/>
            <a:ext cx="474480" cy="461160"/>
          </a:xfrm>
          <a:prstGeom prst="rect">
            <a:avLst/>
          </a:prstGeom>
          <a:noFill/>
          <a:ln w="0">
            <a:noFill/>
          </a:ln>
        </p:spPr>
        <p:style>
          <a:lnRef idx="0"/>
          <a:fillRef idx="0"/>
          <a:effectRef idx="0"/>
          <a:fontRef idx="minor"/>
        </p:style>
        <p:txBody>
          <a:bodyPr wrap="none" lIns="90000" tIns="45000" rIns="90000" bIns="45000" anchor="t">
            <a:spAutoFit/>
          </a:bodyPr>
          <a:p>
            <a:pPr algn="ctr">
              <a:lnSpc>
                <a:spcPct val="100000"/>
              </a:lnSpc>
            </a:pPr>
            <a:r>
              <a:rPr lang="en-US" sz="2400" b="1" u="none" strike="noStrike">
                <a:solidFill>
                  <a:srgbClr val="FF33CC"/>
                </a:solidFill>
                <a:effectLst/>
                <a:uFillTx/>
                <a:latin typeface="Arial"/>
                <a:ea typeface="Arial"/>
              </a:rPr>
              <a:t></a:t>
            </a:r>
            <a:endParaRPr lang="vi-VN" sz="2400" b="0" u="none" strike="noStrike">
              <a:solidFill>
                <a:srgbClr val="000000"/>
              </a:solidFill>
              <a:effectLst/>
              <a:uFillTx/>
              <a:latin typeface="Arial"/>
            </a:endParaRPr>
          </a:p>
        </p:txBody>
      </p:sp>
      <p:sp>
        <p:nvSpPr>
          <p:cNvPr id="380" name="TextBox 14"/>
          <p:cNvSpPr/>
          <p:nvPr/>
        </p:nvSpPr>
        <p:spPr>
          <a:xfrm>
            <a:off x="72360" y="4023720"/>
            <a:ext cx="4802760" cy="155448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0" u="none" strike="noStrike">
                <a:solidFill>
                  <a:srgbClr val="000000"/>
                </a:solidFill>
                <a:effectLst/>
                <a:uFillTx/>
                <a:latin typeface="Arial"/>
                <a:ea typeface="Arial"/>
              </a:rPr>
              <a:t>+ </a:t>
            </a:r>
            <a:r>
              <a:rPr lang="vi-VN" sz="2400" b="0" u="none" strike="noStrike">
                <a:solidFill>
                  <a:srgbClr val="FF0000"/>
                </a:solidFill>
                <a:effectLst/>
                <a:uFillTx/>
                <a:latin typeface="Arial"/>
                <a:ea typeface="Arial"/>
              </a:rPr>
              <a:t>Điểm kiểm tra định kỳ</a:t>
            </a:r>
            <a:r>
              <a:rPr lang="vi-VN" sz="2400" b="0" u="none" strike="noStrike">
                <a:solidFill>
                  <a:srgbClr val="000000"/>
                </a:solidFill>
                <a:effectLst/>
                <a:uFillTx/>
                <a:latin typeface="Arial"/>
                <a:ea typeface="Arial"/>
              </a:rPr>
              <a:t>: tính hệ số 1. Số điểm kiểm tra định kỳ</a:t>
            </a:r>
            <a:r>
              <a:rPr lang="en-US" sz="2400" b="0" u="none" strike="noStrike">
                <a:solidFill>
                  <a:srgbClr val="000000"/>
                </a:solidFill>
                <a:effectLst/>
                <a:uFillTx/>
                <a:latin typeface="Arial"/>
                <a:ea typeface="Arial"/>
              </a:rPr>
              <a:t> </a:t>
            </a:r>
            <a:r>
              <a:rPr lang="vi-VN" sz="2400" b="0" u="none" strike="noStrike">
                <a:solidFill>
                  <a:srgbClr val="000000"/>
                </a:solidFill>
                <a:effectLst/>
                <a:uFillTx/>
                <a:latin typeface="Arial"/>
                <a:ea typeface="Arial"/>
              </a:rPr>
              <a:t>bằng số tín chỉ của học phần. </a:t>
            </a:r>
            <a:endParaRPr lang="vi-VN" sz="2400" b="0" u="none" strike="noStrike">
              <a:solidFill>
                <a:srgbClr val="000000"/>
              </a:solidFill>
              <a:effectLst/>
              <a:uFillTx/>
              <a:latin typeface="Arial"/>
            </a:endParaRPr>
          </a:p>
          <a:p>
            <a:pPr algn="just">
              <a:lnSpc>
                <a:spcPct val="100000"/>
              </a:lnSpc>
            </a:pPr>
            <a:r>
              <a:rPr lang="en-US" sz="2400" b="0" u="none" strike="noStrike">
                <a:solidFill>
                  <a:srgbClr val="000000"/>
                </a:solidFill>
                <a:effectLst/>
                <a:uFillTx/>
                <a:latin typeface="Arial"/>
                <a:ea typeface="Arial"/>
              </a:rPr>
              <a:t>+ </a:t>
            </a:r>
            <a:r>
              <a:rPr lang="en-US" sz="2400" b="0" u="none" strike="noStrike">
                <a:solidFill>
                  <a:srgbClr val="FF0000"/>
                </a:solidFill>
                <a:effectLst/>
                <a:uFillTx/>
                <a:latin typeface="Arial"/>
                <a:ea typeface="Arial"/>
              </a:rPr>
              <a:t>Điểm chuyên cần: tính hệ số 1</a:t>
            </a:r>
            <a:endParaRPr lang="vi-VN" sz="2400" b="0" u="none" strike="noStrike">
              <a:solidFill>
                <a:srgbClr val="000000"/>
              </a:solidFill>
              <a:effectLst/>
              <a:uFillTx/>
              <a:latin typeface="Arial"/>
            </a:endParaRPr>
          </a:p>
        </p:txBody>
      </p:sp>
      <p:sp>
        <p:nvSpPr>
          <p:cNvPr id="381" name="TextBox 19"/>
          <p:cNvSpPr/>
          <p:nvPr/>
        </p:nvSpPr>
        <p:spPr>
          <a:xfrm>
            <a:off x="183600" y="2266200"/>
            <a:ext cx="4433400" cy="830520"/>
          </a:xfrm>
          <a:prstGeom prst="rect">
            <a:avLst/>
          </a:prstGeom>
          <a:solidFill>
            <a:srgbClr val="FFFF00"/>
          </a:solidFill>
          <a:ln w="0">
            <a:noFill/>
          </a:ln>
        </p:spPr>
        <p:style>
          <a:lnRef idx="0"/>
          <a:fillRef idx="0"/>
          <a:effectRef idx="0"/>
          <a:fontRef idx="minor"/>
        </p:style>
        <p:txBody>
          <a:bodyPr lIns="90000" tIns="45000" rIns="90000" bIns="45000" anchor="t">
            <a:spAutoFit/>
          </a:bodyPr>
          <a:p>
            <a:pPr algn="just">
              <a:lnSpc>
                <a:spcPct val="100000"/>
              </a:lnSpc>
            </a:pPr>
            <a:r>
              <a:rPr lang="en-US" sz="2400" b="0" u="none" strike="noStrike">
                <a:solidFill>
                  <a:srgbClr val="FF0000"/>
                </a:solidFill>
                <a:effectLst/>
                <a:uFillTx/>
                <a:latin typeface="Arial"/>
                <a:ea typeface="Arial"/>
              </a:rPr>
              <a:t>Đ</a:t>
            </a:r>
            <a:r>
              <a:rPr lang="vi-VN" sz="2400" b="0" u="none" strike="noStrike">
                <a:solidFill>
                  <a:srgbClr val="FF0000"/>
                </a:solidFill>
                <a:effectLst/>
                <a:uFillTx/>
                <a:latin typeface="Arial"/>
                <a:ea typeface="Arial"/>
              </a:rPr>
              <a:t>iểm </a:t>
            </a:r>
            <a:r>
              <a:rPr lang="en-US" sz="2400" b="0" u="none" strike="noStrike">
                <a:solidFill>
                  <a:srgbClr val="FF0000"/>
                </a:solidFill>
                <a:effectLst/>
                <a:uFillTx/>
                <a:latin typeface="Arial"/>
                <a:ea typeface="Arial"/>
              </a:rPr>
              <a:t>HP = Trung bình cộng của các điểm đánh giá bộ phận</a:t>
            </a:r>
            <a:endParaRPr lang="vi-VN" sz="2400" b="0" u="none" strike="noStrike">
              <a:solidFill>
                <a:srgbClr val="000000"/>
              </a:solidFill>
              <a:effectLst/>
              <a:uFillTx/>
              <a:latin typeface="Arial"/>
            </a:endParaRPr>
          </a:p>
        </p:txBody>
      </p:sp>
      <p:pic>
        <p:nvPicPr>
          <p:cNvPr id="382" name="Picture 2"/>
          <p:cNvPicPr/>
          <p:nvPr/>
        </p:nvPicPr>
        <p:blipFill>
          <a:blip r:embed="rId1"/>
          <a:stretch/>
        </p:blipFill>
        <p:spPr>
          <a:xfrm>
            <a:off x="5131800" y="2296800"/>
            <a:ext cx="4520880" cy="3024000"/>
          </a:xfrm>
          <a:prstGeom prst="rect">
            <a:avLst/>
          </a:prstGeom>
          <a:noFill/>
          <a:ln w="0">
            <a:noFill/>
          </a:ln>
        </p:spPr>
      </p:pic>
      <p:sp>
        <p:nvSpPr>
          <p:cNvPr id="383" name="Arrow: Up 1"/>
          <p:cNvSpPr/>
          <p:nvPr/>
        </p:nvSpPr>
        <p:spPr>
          <a:xfrm flipV="1">
            <a:off x="1752480" y="3096720"/>
            <a:ext cx="844920" cy="971640"/>
          </a:xfrm>
          <a:prstGeom prst="upArrow">
            <a:avLst>
              <a:gd name="adj1" fmla="val 50000"/>
              <a:gd name="adj2" fmla="val 50000"/>
            </a:avLst>
          </a:prstGeom>
          <a:solidFill>
            <a:srgbClr val="0000CC"/>
          </a:solidFill>
          <a:ln>
            <a:solidFill>
              <a:srgbClr val="0086AA"/>
            </a:solidFill>
            <a:round/>
          </a:ln>
        </p:spPr>
        <p:style>
          <a:lnRef idx="2">
            <a:schemeClr val="accent2"/>
          </a:lnRef>
          <a:fillRef idx="1">
            <a:schemeClr val="lt1"/>
          </a:fillRef>
          <a:effectRef idx="0">
            <a:schemeClr val="accent2"/>
          </a:effectRef>
          <a:fontRef idx="minor"/>
        </p:style>
        <p:txBody>
          <a:bodyPr numCol="1" spcCol="0" anchor="ctr">
            <a:spAutoFit/>
          </a:bodyPr>
          <a:p>
            <a:endParaRPr lang="en-US" sz="2500" b="1" u="none" strike="noStrike">
              <a:solidFill>
                <a:srgbClr val="FF3300"/>
              </a:solidFill>
              <a:effectLst/>
              <a:uFillTx/>
              <a:latin typeface="Times New Roman"/>
            </a:endParaRPr>
          </a:p>
        </p:txBody>
      </p:sp>
    </p:spTree>
  </p:cSld>
  <p:transition>
    <p:split dir="in" orient="vert"/>
  </p:transition>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4" name="Rectangle 6"/>
          <p:cNvSpPr/>
          <p:nvPr/>
        </p:nvSpPr>
        <p:spPr>
          <a:xfrm>
            <a:off x="1523880" y="177840"/>
            <a:ext cx="6552720" cy="375840"/>
          </a:xfrm>
          <a:prstGeom prst="rect">
            <a:avLst/>
          </a:prstGeom>
          <a:noFill/>
          <a:ln w="0">
            <a:noFill/>
          </a:ln>
        </p:spPr>
        <p:style>
          <a:lnRef idx="0"/>
          <a:fillRef idx="0"/>
          <a:effectRef idx="0"/>
          <a:fontRef idx="minor"/>
        </p:style>
        <p:txBody>
          <a:bodyPr lIns="90000" tIns="45000" rIns="90000" bIns="45000" anchor="t">
            <a:noAutofit/>
          </a:bodyPr>
          <a:p>
            <a:pPr marL="384120" indent="-384120" algn="ctr" defTabSz="914400">
              <a:lnSpc>
                <a:spcPts val="2200"/>
              </a:lnSpc>
              <a:tabLst>
                <a:tab pos="0" algn="l"/>
              </a:tabLst>
            </a:pPr>
            <a:r>
              <a:rPr lang="en-US" sz="2000" b="1" u="none" strike="noStrike">
                <a:solidFill>
                  <a:srgbClr val="800000"/>
                </a:solidFill>
                <a:effectLst/>
                <a:uFillTx/>
                <a:latin typeface="Arial"/>
                <a:ea typeface="Arial"/>
              </a:rPr>
              <a:t>PHÒNG KHẢO THÍ VÀ ĐẢM BAO CHẤT LƯỢNG</a:t>
            </a:r>
            <a:endParaRPr lang="vi-VN" sz="2000" b="0" u="none" strike="noStrike">
              <a:solidFill>
                <a:srgbClr val="000000"/>
              </a:solidFill>
              <a:effectLst/>
              <a:uFillTx/>
              <a:latin typeface="Arial"/>
            </a:endParaRPr>
          </a:p>
        </p:txBody>
      </p:sp>
      <p:sp>
        <p:nvSpPr>
          <p:cNvPr id="385" name="Rectangle 22"/>
          <p:cNvSpPr/>
          <p:nvPr/>
        </p:nvSpPr>
        <p:spPr>
          <a:xfrm>
            <a:off x="76320" y="804600"/>
            <a:ext cx="9143640" cy="5482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400" b="0" u="none" strike="noStrike">
              <a:solidFill>
                <a:schemeClr val="lt1"/>
              </a:solidFill>
              <a:effectLst/>
              <a:uFillTx/>
              <a:latin typeface="Arial"/>
            </a:endParaRPr>
          </a:p>
        </p:txBody>
      </p:sp>
      <p:sp>
        <p:nvSpPr>
          <p:cNvPr id="386" name="Rectangle 28"/>
          <p:cNvSpPr/>
          <p:nvPr/>
        </p:nvSpPr>
        <p:spPr>
          <a:xfrm>
            <a:off x="76320" y="817200"/>
            <a:ext cx="8991360" cy="39960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2000" b="1" u="none" strike="noStrike">
                <a:solidFill>
                  <a:schemeClr val="lt1"/>
                </a:solidFill>
                <a:effectLst/>
                <a:uFillTx/>
                <a:latin typeface="Arial"/>
                <a:ea typeface="Arial"/>
              </a:rPr>
              <a:t>2. Quy định về kiểm tra và thi kết thúc học phần</a:t>
            </a:r>
            <a:endParaRPr lang="vi-VN" sz="2000" b="0" u="none" strike="noStrike">
              <a:solidFill>
                <a:srgbClr val="000000"/>
              </a:solidFill>
              <a:effectLst/>
              <a:uFillTx/>
              <a:latin typeface="Arial"/>
            </a:endParaRPr>
          </a:p>
        </p:txBody>
      </p:sp>
      <p:sp>
        <p:nvSpPr>
          <p:cNvPr id="387" name="Flowchart: Alternate Process 9"/>
          <p:cNvSpPr/>
          <p:nvPr/>
        </p:nvSpPr>
        <p:spPr>
          <a:xfrm>
            <a:off x="191520" y="1752480"/>
            <a:ext cx="2237040" cy="2437920"/>
          </a:xfrm>
          <a:prstGeom prst="flowChartAlternateProcess">
            <a:avLst/>
          </a:prstGeom>
          <a:solidFill>
            <a:srgbClr val="99FF99"/>
          </a:solidFill>
          <a:ln w="0">
            <a:noFill/>
          </a:ln>
          <a:effectLst>
            <a:glow rad="228600">
              <a:srgbClr val="FFFFFF">
                <a:alpha val="40000"/>
              </a:srgbClr>
            </a:glow>
            <a:outerShdw blurRad="152280" dir="5400000" dist="317520" rotWithShape="0" sx="90000" sy="-19000">
              <a:srgbClr val="000000">
                <a:alpha val="15000"/>
              </a:srgbClr>
            </a:outerShdw>
          </a:effectLst>
        </p:spPr>
        <p:style>
          <a:lnRef idx="0">
            <a:schemeClr val="accent3"/>
          </a:lnRef>
          <a:fillRef idx="3">
            <a:schemeClr val="accent3"/>
          </a:fillRef>
          <a:effectRef idx="3">
            <a:schemeClr val="accent3"/>
          </a:effectRef>
          <a:fontRef idx="minor"/>
        </p:style>
        <p:txBody>
          <a:bodyPr lIns="90000" tIns="45000" rIns="90000" bIns="45000" anchor="ctr">
            <a:noAutofit/>
          </a:bodyPr>
          <a:p>
            <a:pPr algn="ctr">
              <a:lnSpc>
                <a:spcPts val="3501"/>
              </a:lnSpc>
            </a:pPr>
            <a:r>
              <a:rPr lang="en-US" sz="2800" b="1" u="none" strike="noStrike">
                <a:solidFill>
                  <a:srgbClr val="000000"/>
                </a:solidFill>
                <a:effectLst/>
                <a:uFillTx/>
                <a:latin typeface="Arial"/>
                <a:ea typeface="Arial"/>
              </a:rPr>
              <a:t>Quy trình tổ chức thi kết thúc HP</a:t>
            </a:r>
            <a:endParaRPr lang="vi-VN" sz="2800" b="0" u="none" strike="noStrike">
              <a:solidFill>
                <a:srgbClr val="000000"/>
              </a:solidFill>
              <a:effectLst/>
              <a:uFillTx/>
              <a:latin typeface="Arial"/>
            </a:endParaRPr>
          </a:p>
        </p:txBody>
      </p:sp>
      <p:grpSp>
        <p:nvGrpSpPr>
          <p:cNvPr id="388" name="Group 7"/>
          <p:cNvGrpSpPr/>
          <p:nvPr/>
        </p:nvGrpSpPr>
        <p:grpSpPr>
          <a:xfrm>
            <a:off x="2229840" y="3124080"/>
            <a:ext cx="825480" cy="664920"/>
            <a:chOff x="2229840" y="3124080"/>
            <a:chExt cx="825480" cy="664920"/>
          </a:xfrm>
        </p:grpSpPr>
        <p:sp>
          <p:nvSpPr>
            <p:cNvPr id="389" name="AutoShape 8"/>
            <p:cNvSpPr/>
            <p:nvPr/>
          </p:nvSpPr>
          <p:spPr>
            <a:xfrm>
              <a:off x="2237040" y="3135600"/>
              <a:ext cx="818280" cy="653400"/>
            </a:xfrm>
            <a:prstGeom prst="hexagon">
              <a:avLst>
                <a:gd name="adj" fmla="val 28916"/>
                <a:gd name="vf" fmla="val 115470"/>
              </a:avLst>
            </a:prstGeom>
            <a:solidFill>
              <a:srgbClr val="FFC000"/>
            </a:solidFill>
            <a:ln w="9525">
              <a:noFill/>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390" name="AutoShape 9"/>
            <p:cNvSpPr/>
            <p:nvPr/>
          </p:nvSpPr>
          <p:spPr>
            <a:xfrm>
              <a:off x="2229840" y="3124080"/>
              <a:ext cx="818280" cy="653400"/>
            </a:xfrm>
            <a:prstGeom prst="hexagon">
              <a:avLst>
                <a:gd name="adj" fmla="val 28916"/>
                <a:gd name="vf" fmla="val 115470"/>
              </a:avLst>
            </a:prstGeom>
            <a:solidFill>
              <a:srgbClr val="FFC000"/>
            </a:solidFill>
            <a:ln w="9525">
              <a:solidFill>
                <a:srgbClr val="C0C0C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391" name="AutoShape 10"/>
            <p:cNvSpPr/>
            <p:nvPr/>
          </p:nvSpPr>
          <p:spPr>
            <a:xfrm>
              <a:off x="2278080" y="3163680"/>
              <a:ext cx="718920" cy="574560"/>
            </a:xfrm>
            <a:prstGeom prst="hexagon">
              <a:avLst>
                <a:gd name="adj" fmla="val 28896"/>
                <a:gd name="vf" fmla="val 115470"/>
              </a:avLst>
            </a:prstGeom>
            <a:solidFill>
              <a:srgbClr val="FFC000"/>
            </a:solidFill>
            <a:ln w="9525">
              <a:solidFill>
                <a:srgbClr val="00000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grpSp>
      <p:sp>
        <p:nvSpPr>
          <p:cNvPr id="392" name="Line 14"/>
          <p:cNvSpPr/>
          <p:nvPr/>
        </p:nvSpPr>
        <p:spPr>
          <a:xfrm>
            <a:off x="2865240" y="3744720"/>
            <a:ext cx="6814080" cy="22320"/>
          </a:xfrm>
          <a:prstGeom prst="line">
            <a:avLst/>
          </a:prstGeom>
          <a:ln>
            <a:solidFill>
              <a:srgbClr val="FFCC99"/>
            </a:solidFill>
            <a:round/>
            <a:tailEnd len="med" type="oval" w="med"/>
          </a:ln>
        </p:spPr>
        <p:style>
          <a:lnRef idx="3">
            <a:schemeClr val="accent1"/>
          </a:lnRef>
          <a:fillRef idx="0">
            <a:schemeClr val="accent1"/>
          </a:fillRef>
          <a:effectRef idx="2">
            <a:schemeClr val="accent1"/>
          </a:effectRef>
          <a:fontRef idx="minor"/>
        </p:style>
        <p:txBody>
          <a:bodyPr lIns="90000" tIns="-22680" rIns="90000" bIns="-22680" anchor="ctr">
            <a:noAutofit/>
          </a:bodyPr>
          <a:p>
            <a:pPr algn="ctr">
              <a:lnSpc>
                <a:spcPct val="100000"/>
              </a:lnSpc>
            </a:pPr>
            <a:endParaRPr lang="en-US" sz="1400" b="0" u="none" strike="noStrike">
              <a:solidFill>
                <a:schemeClr val="dk1"/>
              </a:solidFill>
              <a:effectLst/>
              <a:uFillTx/>
              <a:latin typeface="Arial"/>
            </a:endParaRPr>
          </a:p>
        </p:txBody>
      </p:sp>
      <p:sp>
        <p:nvSpPr>
          <p:cNvPr id="393" name="Text Box 15"/>
          <p:cNvSpPr/>
          <p:nvPr/>
        </p:nvSpPr>
        <p:spPr>
          <a:xfrm>
            <a:off x="3062520" y="3048120"/>
            <a:ext cx="6672240" cy="914400"/>
          </a:xfrm>
          <a:prstGeom prst="rect">
            <a:avLst/>
          </a:prstGeom>
          <a:noFill/>
          <a:ln w="9525">
            <a:noFill/>
          </a:ln>
        </p:spPr>
        <p:style>
          <a:lnRef idx="0"/>
          <a:fillRef idx="0"/>
          <a:effectRef idx="0"/>
          <a:fontRef idx="minor"/>
        </p:style>
        <p:txBody>
          <a:bodyPr lIns="90000" tIns="45000" rIns="90000" bIns="45000" anchor="t">
            <a:spAutoFit/>
          </a:bodyPr>
          <a:p>
            <a:pPr algn="just">
              <a:lnSpc>
                <a:spcPct val="100000"/>
              </a:lnSpc>
            </a:pPr>
            <a:r>
              <a:rPr lang="en-US" sz="1800" b="0" u="none" strike="noStrike">
                <a:solidFill>
                  <a:srgbClr val="000000"/>
                </a:solidFill>
                <a:effectLst/>
                <a:uFillTx/>
                <a:latin typeface="Arial"/>
                <a:ea typeface="Arial"/>
              </a:rPr>
              <a:t>Chuẩn bị CSVC. X</a:t>
            </a:r>
            <a:r>
              <a:rPr lang="en-US" sz="1800" b="0" u="none" strike="noStrike">
                <a:solidFill>
                  <a:schemeClr val="dk1"/>
                </a:solidFill>
                <a:effectLst/>
                <a:uFillTx/>
                <a:latin typeface="Arial"/>
                <a:ea typeface="Arial"/>
              </a:rPr>
              <a:t>ét điều kiện dự thi SV. </a:t>
            </a:r>
            <a:r>
              <a:rPr lang="en-US" sz="1800" b="0" u="none" strike="noStrike">
                <a:solidFill>
                  <a:srgbClr val="000000"/>
                </a:solidFill>
                <a:effectLst/>
                <a:uFillTx/>
                <a:latin typeface="Arial"/>
                <a:ea typeface="Arial"/>
              </a:rPr>
              <a:t>Lập ca thi. Lập DS phòng thi. Làm đề thi. Tổ chức thi (thi tự luận hoặc thi trắc nghiệm trên máy, thi trắc nghiệm online, vấn đáp, thực hành….)</a:t>
            </a:r>
            <a:endParaRPr lang="vi-VN" sz="1800" b="0" u="none" strike="noStrike">
              <a:solidFill>
                <a:srgbClr val="000000"/>
              </a:solidFill>
              <a:effectLst/>
              <a:uFillTx/>
              <a:latin typeface="Arial"/>
            </a:endParaRPr>
          </a:p>
        </p:txBody>
      </p:sp>
      <p:sp>
        <p:nvSpPr>
          <p:cNvPr id="394" name="Text Box 16"/>
          <p:cNvSpPr/>
          <p:nvPr/>
        </p:nvSpPr>
        <p:spPr>
          <a:xfrm>
            <a:off x="2476800" y="3258720"/>
            <a:ext cx="326880" cy="399600"/>
          </a:xfrm>
          <a:prstGeom prst="rect">
            <a:avLst/>
          </a:prstGeom>
          <a:noFill/>
          <a:ln w="9525">
            <a:noFill/>
          </a:ln>
        </p:spPr>
        <p:style>
          <a:lnRef idx="0"/>
          <a:fillRef idx="0"/>
          <a:effectRef idx="0"/>
          <a:fontRef idx="minor"/>
        </p:style>
        <p:txBody>
          <a:bodyPr wrap="none" lIns="90000" tIns="45000" rIns="90000" bIns="45000" anchor="t">
            <a:spAutoFit/>
          </a:bodyPr>
          <a:p>
            <a:pPr algn="ctr">
              <a:lnSpc>
                <a:spcPct val="100000"/>
              </a:lnSpc>
            </a:pPr>
            <a:r>
              <a:rPr lang="en-US" sz="2000" b="1" u="none" strike="noStrike">
                <a:solidFill>
                  <a:schemeClr val="lt1"/>
                </a:solidFill>
                <a:effectLst/>
                <a:uFillTx/>
                <a:latin typeface="Arial"/>
                <a:ea typeface="Arial"/>
              </a:rPr>
              <a:t>3</a:t>
            </a:r>
            <a:endParaRPr lang="vi-VN" sz="2000" b="0" u="none" strike="noStrike">
              <a:solidFill>
                <a:srgbClr val="000000"/>
              </a:solidFill>
              <a:effectLst/>
              <a:uFillTx/>
              <a:latin typeface="Arial"/>
            </a:endParaRPr>
          </a:p>
        </p:txBody>
      </p:sp>
      <p:grpSp>
        <p:nvGrpSpPr>
          <p:cNvPr id="395" name="Group 21"/>
          <p:cNvGrpSpPr/>
          <p:nvPr/>
        </p:nvGrpSpPr>
        <p:grpSpPr>
          <a:xfrm>
            <a:off x="2213280" y="4844880"/>
            <a:ext cx="825120" cy="781920"/>
            <a:chOff x="2213280" y="4844880"/>
            <a:chExt cx="825120" cy="781920"/>
          </a:xfrm>
        </p:grpSpPr>
        <p:sp>
          <p:nvSpPr>
            <p:cNvPr id="396" name="AutoShape 22"/>
            <p:cNvSpPr/>
            <p:nvPr/>
          </p:nvSpPr>
          <p:spPr>
            <a:xfrm>
              <a:off x="2220120" y="4858200"/>
              <a:ext cx="818280" cy="768600"/>
            </a:xfrm>
            <a:prstGeom prst="hexagon">
              <a:avLst>
                <a:gd name="adj" fmla="val 28916"/>
                <a:gd name="vf" fmla="val 115470"/>
              </a:avLst>
            </a:prstGeom>
            <a:solidFill>
              <a:srgbClr val="C00000"/>
            </a:solidFill>
            <a:ln w="9525">
              <a:noFill/>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397" name="AutoShape 23"/>
            <p:cNvSpPr/>
            <p:nvPr/>
          </p:nvSpPr>
          <p:spPr>
            <a:xfrm>
              <a:off x="2213280" y="4844880"/>
              <a:ext cx="818280" cy="768600"/>
            </a:xfrm>
            <a:prstGeom prst="hexagon">
              <a:avLst>
                <a:gd name="adj" fmla="val 28916"/>
                <a:gd name="vf" fmla="val 115470"/>
              </a:avLst>
            </a:prstGeom>
            <a:solidFill>
              <a:srgbClr val="C00000"/>
            </a:solidFill>
            <a:ln w="9525">
              <a:solidFill>
                <a:srgbClr val="C0C0C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398" name="AutoShape 24"/>
            <p:cNvSpPr/>
            <p:nvPr/>
          </p:nvSpPr>
          <p:spPr>
            <a:xfrm>
              <a:off x="2261160" y="4891320"/>
              <a:ext cx="718920" cy="675720"/>
            </a:xfrm>
            <a:prstGeom prst="hexagon">
              <a:avLst>
                <a:gd name="adj" fmla="val 28896"/>
                <a:gd name="vf" fmla="val 115470"/>
              </a:avLst>
            </a:prstGeom>
            <a:solidFill>
              <a:srgbClr val="C00000"/>
            </a:solidFill>
            <a:ln w="9525">
              <a:solidFill>
                <a:srgbClr val="00000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grpSp>
      <p:sp>
        <p:nvSpPr>
          <p:cNvPr id="399" name="Line 28"/>
          <p:cNvSpPr/>
          <p:nvPr/>
        </p:nvSpPr>
        <p:spPr>
          <a:xfrm>
            <a:off x="2776320" y="5794920"/>
            <a:ext cx="6894000" cy="360"/>
          </a:xfrm>
          <a:prstGeom prst="line">
            <a:avLst/>
          </a:prstGeom>
          <a:ln>
            <a:solidFill>
              <a:srgbClr val="FF0000"/>
            </a:solidFill>
            <a:round/>
            <a:tailEnd len="med" type="oval" w="med"/>
          </a:ln>
        </p:spPr>
        <p:style>
          <a:lnRef idx="3">
            <a:schemeClr val="accent1"/>
          </a:lnRef>
          <a:fillRef idx="0">
            <a:schemeClr val="accent1"/>
          </a:fillRef>
          <a:effectRef idx="2">
            <a:schemeClr val="accent1"/>
          </a:effectRef>
          <a:fontRef idx="minor"/>
        </p:style>
        <p:txBody>
          <a:bodyPr lIns="90000" tIns="-44640" rIns="90000" bIns="-44640" anchor="ctr">
            <a:noAutofit/>
          </a:bodyPr>
          <a:p>
            <a:pPr algn="ctr">
              <a:lnSpc>
                <a:spcPct val="100000"/>
              </a:lnSpc>
            </a:pPr>
            <a:endParaRPr lang="en-US" sz="1400" b="0" u="none" strike="noStrike">
              <a:solidFill>
                <a:schemeClr val="dk1"/>
              </a:solidFill>
              <a:effectLst/>
              <a:uFillTx/>
              <a:latin typeface="Arial"/>
            </a:endParaRPr>
          </a:p>
        </p:txBody>
      </p:sp>
      <p:sp>
        <p:nvSpPr>
          <p:cNvPr id="400" name="Text Box 30"/>
          <p:cNvSpPr/>
          <p:nvPr/>
        </p:nvSpPr>
        <p:spPr>
          <a:xfrm>
            <a:off x="2468880" y="5026320"/>
            <a:ext cx="284400" cy="399600"/>
          </a:xfrm>
          <a:prstGeom prst="rect">
            <a:avLst/>
          </a:prstGeom>
          <a:noFill/>
          <a:ln w="9525">
            <a:noFill/>
          </a:ln>
        </p:spPr>
        <p:style>
          <a:lnRef idx="0"/>
          <a:fillRef idx="0"/>
          <a:effectRef idx="0"/>
          <a:fontRef idx="minor"/>
        </p:style>
        <p:txBody>
          <a:bodyPr lIns="90000" tIns="45000" rIns="90000" bIns="45000" anchor="t">
            <a:spAutoFit/>
          </a:bodyPr>
          <a:p>
            <a:pPr algn="ctr">
              <a:lnSpc>
                <a:spcPct val="100000"/>
              </a:lnSpc>
            </a:pPr>
            <a:r>
              <a:rPr lang="en-US" sz="2000" b="1" u="none" strike="noStrike">
                <a:solidFill>
                  <a:schemeClr val="lt1"/>
                </a:solidFill>
                <a:effectLst/>
                <a:uFillTx/>
                <a:latin typeface="Arial"/>
                <a:ea typeface="Arial"/>
              </a:rPr>
              <a:t>5</a:t>
            </a:r>
            <a:endParaRPr lang="vi-VN" sz="2000" b="0" u="none" strike="noStrike">
              <a:solidFill>
                <a:srgbClr val="000000"/>
              </a:solidFill>
              <a:effectLst/>
              <a:uFillTx/>
              <a:latin typeface="Arial"/>
            </a:endParaRPr>
          </a:p>
        </p:txBody>
      </p:sp>
      <p:grpSp>
        <p:nvGrpSpPr>
          <p:cNvPr id="401" name="Group 21"/>
          <p:cNvGrpSpPr/>
          <p:nvPr/>
        </p:nvGrpSpPr>
        <p:grpSpPr>
          <a:xfrm>
            <a:off x="2210040" y="2331360"/>
            <a:ext cx="825120" cy="664560"/>
            <a:chOff x="2210040" y="2331360"/>
            <a:chExt cx="825120" cy="664560"/>
          </a:xfrm>
        </p:grpSpPr>
        <p:sp>
          <p:nvSpPr>
            <p:cNvPr id="402" name="AutoShape 22"/>
            <p:cNvSpPr/>
            <p:nvPr/>
          </p:nvSpPr>
          <p:spPr>
            <a:xfrm>
              <a:off x="2216880" y="2342520"/>
              <a:ext cx="818280" cy="653400"/>
            </a:xfrm>
            <a:prstGeom prst="hexagon">
              <a:avLst>
                <a:gd name="adj" fmla="val 28916"/>
                <a:gd name="vf" fmla="val 115470"/>
              </a:avLst>
            </a:prstGeom>
            <a:solidFill>
              <a:srgbClr val="92D050"/>
            </a:solidFill>
            <a:ln w="9525">
              <a:noFill/>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403" name="AutoShape 23"/>
            <p:cNvSpPr/>
            <p:nvPr/>
          </p:nvSpPr>
          <p:spPr>
            <a:xfrm>
              <a:off x="2210040" y="2331360"/>
              <a:ext cx="818280" cy="653400"/>
            </a:xfrm>
            <a:prstGeom prst="hexagon">
              <a:avLst>
                <a:gd name="adj" fmla="val 28916"/>
                <a:gd name="vf" fmla="val 115470"/>
              </a:avLst>
            </a:prstGeom>
            <a:solidFill>
              <a:srgbClr val="92D050"/>
            </a:solidFill>
            <a:ln w="9525">
              <a:solidFill>
                <a:srgbClr val="C0C0C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404" name="AutoShape 24"/>
            <p:cNvSpPr/>
            <p:nvPr/>
          </p:nvSpPr>
          <p:spPr>
            <a:xfrm>
              <a:off x="2257920" y="2370600"/>
              <a:ext cx="718920" cy="574560"/>
            </a:xfrm>
            <a:prstGeom prst="hexagon">
              <a:avLst>
                <a:gd name="adj" fmla="val 28896"/>
                <a:gd name="vf" fmla="val 115470"/>
              </a:avLst>
            </a:prstGeom>
            <a:solidFill>
              <a:srgbClr val="92D050"/>
            </a:solidFill>
            <a:ln w="9525">
              <a:solidFill>
                <a:srgbClr val="00000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grpSp>
      <p:sp>
        <p:nvSpPr>
          <p:cNvPr id="405" name="Line 28"/>
          <p:cNvSpPr/>
          <p:nvPr/>
        </p:nvSpPr>
        <p:spPr>
          <a:xfrm>
            <a:off x="2865240" y="2945520"/>
            <a:ext cx="6814080" cy="360"/>
          </a:xfrm>
          <a:prstGeom prst="line">
            <a:avLst/>
          </a:prstGeom>
          <a:ln>
            <a:solidFill>
              <a:srgbClr val="92D050"/>
            </a:solidFill>
            <a:round/>
            <a:tailEnd len="med" type="oval" w="med"/>
          </a:ln>
        </p:spPr>
        <p:style>
          <a:lnRef idx="3">
            <a:schemeClr val="accent1"/>
          </a:lnRef>
          <a:fillRef idx="0">
            <a:schemeClr val="accent1"/>
          </a:fillRef>
          <a:effectRef idx="2">
            <a:schemeClr val="accent1"/>
          </a:effectRef>
          <a:fontRef idx="minor"/>
        </p:style>
        <p:txBody>
          <a:bodyPr lIns="90000" tIns="-44640" rIns="90000" bIns="-44640" anchor="ctr">
            <a:noAutofit/>
          </a:bodyPr>
          <a:p>
            <a:pPr algn="ctr">
              <a:lnSpc>
                <a:spcPct val="100000"/>
              </a:lnSpc>
            </a:pPr>
            <a:endParaRPr lang="en-US" sz="1400" b="0" u="none" strike="noStrike">
              <a:solidFill>
                <a:schemeClr val="dk1"/>
              </a:solidFill>
              <a:effectLst/>
              <a:uFillTx/>
              <a:latin typeface="Arial"/>
            </a:endParaRPr>
          </a:p>
        </p:txBody>
      </p:sp>
      <p:sp>
        <p:nvSpPr>
          <p:cNvPr id="406" name="Text Box 29"/>
          <p:cNvSpPr/>
          <p:nvPr/>
        </p:nvSpPr>
        <p:spPr>
          <a:xfrm>
            <a:off x="3113640" y="2343960"/>
            <a:ext cx="6681600" cy="645840"/>
          </a:xfrm>
          <a:prstGeom prst="rect">
            <a:avLst/>
          </a:prstGeom>
          <a:noFill/>
          <a:ln w="9525">
            <a:noFill/>
          </a:ln>
        </p:spPr>
        <p:style>
          <a:lnRef idx="0"/>
          <a:fillRef idx="0"/>
          <a:effectRef idx="0"/>
          <a:fontRef idx="minor"/>
        </p:style>
        <p:txBody>
          <a:bodyPr lIns="90000" tIns="45000" rIns="90000" bIns="45000" anchor="t">
            <a:spAutoFit/>
          </a:bodyPr>
          <a:p>
            <a:pPr algn="just">
              <a:lnSpc>
                <a:spcPct val="100000"/>
              </a:lnSpc>
            </a:pPr>
            <a:r>
              <a:rPr lang="en-US" sz="1800" b="0" u="none" strike="noStrike">
                <a:solidFill>
                  <a:srgbClr val="FF0000"/>
                </a:solidFill>
                <a:effectLst/>
                <a:uFillTx/>
                <a:latin typeface="Arial"/>
                <a:ea typeface="Arial"/>
              </a:rPr>
              <a:t>Kiểm tra, rà soát điểm đánh giá bộ phận</a:t>
            </a:r>
            <a:r>
              <a:rPr lang="en-US" sz="1800" b="0" u="none" strike="noStrike">
                <a:solidFill>
                  <a:schemeClr val="dk1"/>
                </a:solidFill>
                <a:effectLst/>
                <a:uFillTx/>
                <a:latin typeface="Arial"/>
                <a:ea typeface="Arial"/>
              </a:rPr>
              <a:t> (sau khi kết thúc giảng dạy chậm nhất 07 ngày)</a:t>
            </a:r>
            <a:endParaRPr lang="vi-VN" sz="1800" b="0" u="none" strike="noStrike">
              <a:solidFill>
                <a:srgbClr val="000000"/>
              </a:solidFill>
              <a:effectLst/>
              <a:uFillTx/>
              <a:latin typeface="Arial"/>
            </a:endParaRPr>
          </a:p>
        </p:txBody>
      </p:sp>
      <p:sp>
        <p:nvSpPr>
          <p:cNvPr id="407" name="Text Box 30"/>
          <p:cNvSpPr/>
          <p:nvPr/>
        </p:nvSpPr>
        <p:spPr>
          <a:xfrm>
            <a:off x="2476800" y="2380320"/>
            <a:ext cx="326880" cy="399600"/>
          </a:xfrm>
          <a:prstGeom prst="rect">
            <a:avLst/>
          </a:prstGeom>
          <a:noFill/>
          <a:ln w="9525">
            <a:noFill/>
          </a:ln>
        </p:spPr>
        <p:style>
          <a:lnRef idx="0"/>
          <a:fillRef idx="0"/>
          <a:effectRef idx="0"/>
          <a:fontRef idx="minor"/>
        </p:style>
        <p:txBody>
          <a:bodyPr wrap="none" lIns="90000" tIns="45000" rIns="90000" bIns="45000" anchor="t">
            <a:spAutoFit/>
          </a:bodyPr>
          <a:p>
            <a:pPr algn="ctr">
              <a:lnSpc>
                <a:spcPct val="100000"/>
              </a:lnSpc>
            </a:pPr>
            <a:r>
              <a:rPr lang="en-US" sz="2000" b="1" u="none" strike="noStrike">
                <a:solidFill>
                  <a:schemeClr val="lt1"/>
                </a:solidFill>
                <a:effectLst/>
                <a:uFillTx/>
                <a:latin typeface="Arial"/>
                <a:ea typeface="Arial"/>
              </a:rPr>
              <a:t>2</a:t>
            </a:r>
            <a:endParaRPr lang="vi-VN" sz="2000" b="0" u="none" strike="noStrike">
              <a:solidFill>
                <a:srgbClr val="000000"/>
              </a:solidFill>
              <a:effectLst/>
              <a:uFillTx/>
              <a:latin typeface="Arial"/>
            </a:endParaRPr>
          </a:p>
        </p:txBody>
      </p:sp>
      <p:grpSp>
        <p:nvGrpSpPr>
          <p:cNvPr id="408" name="Group 21"/>
          <p:cNvGrpSpPr/>
          <p:nvPr/>
        </p:nvGrpSpPr>
        <p:grpSpPr>
          <a:xfrm>
            <a:off x="2193840" y="1542600"/>
            <a:ext cx="825480" cy="664560"/>
            <a:chOff x="2193840" y="1542600"/>
            <a:chExt cx="825480" cy="664560"/>
          </a:xfrm>
        </p:grpSpPr>
        <p:sp>
          <p:nvSpPr>
            <p:cNvPr id="409" name="AutoShape 22"/>
            <p:cNvSpPr/>
            <p:nvPr/>
          </p:nvSpPr>
          <p:spPr>
            <a:xfrm>
              <a:off x="2201040" y="1553760"/>
              <a:ext cx="818280" cy="653400"/>
            </a:xfrm>
            <a:prstGeom prst="hexagon">
              <a:avLst>
                <a:gd name="adj" fmla="val 28916"/>
                <a:gd name="vf" fmla="val 115470"/>
              </a:avLst>
            </a:prstGeom>
            <a:solidFill>
              <a:srgbClr val="9966FF"/>
            </a:solidFill>
            <a:ln w="9525">
              <a:noFill/>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410" name="AutoShape 23"/>
            <p:cNvSpPr/>
            <p:nvPr/>
          </p:nvSpPr>
          <p:spPr>
            <a:xfrm>
              <a:off x="2193840" y="1542600"/>
              <a:ext cx="818280" cy="653400"/>
            </a:xfrm>
            <a:prstGeom prst="hexagon">
              <a:avLst>
                <a:gd name="adj" fmla="val 28916"/>
                <a:gd name="vf" fmla="val 115470"/>
              </a:avLst>
            </a:prstGeom>
            <a:solidFill>
              <a:srgbClr val="9966FF"/>
            </a:solidFill>
            <a:ln w="9525">
              <a:solidFill>
                <a:srgbClr val="C0C0C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411" name="AutoShape 24"/>
            <p:cNvSpPr/>
            <p:nvPr/>
          </p:nvSpPr>
          <p:spPr>
            <a:xfrm>
              <a:off x="2242080" y="1581840"/>
              <a:ext cx="718920" cy="574560"/>
            </a:xfrm>
            <a:prstGeom prst="hexagon">
              <a:avLst>
                <a:gd name="adj" fmla="val 28896"/>
                <a:gd name="vf" fmla="val 115470"/>
              </a:avLst>
            </a:prstGeom>
            <a:solidFill>
              <a:srgbClr val="9966FF"/>
            </a:solidFill>
            <a:ln w="9525">
              <a:solidFill>
                <a:srgbClr val="00000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grpSp>
      <p:sp>
        <p:nvSpPr>
          <p:cNvPr id="412" name="Text Box 29"/>
          <p:cNvSpPr/>
          <p:nvPr/>
        </p:nvSpPr>
        <p:spPr>
          <a:xfrm>
            <a:off x="3053520" y="1516320"/>
            <a:ext cx="6769080" cy="645840"/>
          </a:xfrm>
          <a:prstGeom prst="rect">
            <a:avLst/>
          </a:prstGeom>
          <a:noFill/>
          <a:ln w="9525">
            <a:noFill/>
          </a:ln>
        </p:spPr>
        <p:style>
          <a:lnRef idx="0"/>
          <a:fillRef idx="0"/>
          <a:effectRef idx="0"/>
          <a:fontRef idx="minor"/>
        </p:style>
        <p:txBody>
          <a:bodyPr lIns="90000" tIns="45000" rIns="90000" bIns="45000" anchor="t">
            <a:spAutoFit/>
          </a:bodyPr>
          <a:p>
            <a:pPr>
              <a:lnSpc>
                <a:spcPct val="100000"/>
              </a:lnSpc>
            </a:pPr>
            <a:r>
              <a:rPr lang="en-GB" sz="1800" b="0" u="none" strike="noStrike">
                <a:solidFill>
                  <a:schemeClr val="dk1"/>
                </a:solidFill>
                <a:effectLst/>
                <a:uFillTx/>
                <a:latin typeface="Arial"/>
                <a:ea typeface="Arial"/>
              </a:rPr>
              <a:t>GV c</a:t>
            </a:r>
            <a:r>
              <a:rPr lang="vi-VN" sz="1800" b="0" u="none" strike="noStrike">
                <a:solidFill>
                  <a:schemeClr val="dk1"/>
                </a:solidFill>
                <a:effectLst/>
                <a:uFillTx/>
                <a:latin typeface="Arial"/>
                <a:ea typeface="Arial"/>
              </a:rPr>
              <a:t>ập nhật điểm </a:t>
            </a:r>
            <a:r>
              <a:rPr lang="vi-VN" sz="1800" b="1" u="none" strike="noStrike">
                <a:solidFill>
                  <a:schemeClr val="dk1"/>
                </a:solidFill>
                <a:effectLst/>
                <a:uFillTx/>
                <a:latin typeface="Arial"/>
                <a:ea typeface="Arial"/>
              </a:rPr>
              <a:t>đánh giá bộ phận</a:t>
            </a:r>
            <a:r>
              <a:rPr lang="en-GB" sz="1800" b="1" u="none" strike="noStrike">
                <a:solidFill>
                  <a:schemeClr val="dk1"/>
                </a:solidFill>
                <a:effectLst/>
                <a:uFillTx/>
                <a:latin typeface="Arial"/>
                <a:ea typeface="Arial"/>
              </a:rPr>
              <a:t> </a:t>
            </a:r>
            <a:r>
              <a:rPr lang="en-GB" sz="1800" b="0" u="none" strike="noStrike">
                <a:solidFill>
                  <a:schemeClr val="dk1"/>
                </a:solidFill>
                <a:effectLst/>
                <a:uFillTx/>
                <a:latin typeface="Arial"/>
                <a:ea typeface="Arial"/>
              </a:rPr>
              <a:t>lên phần mềm (</a:t>
            </a:r>
            <a:r>
              <a:rPr lang="en-GB" sz="1800" b="0" u="none" strike="noStrike">
                <a:solidFill>
                  <a:srgbClr val="FF0000"/>
                </a:solidFill>
                <a:effectLst/>
                <a:uFillTx/>
                <a:latin typeface="Arial"/>
                <a:ea typeface="Arial"/>
              </a:rPr>
              <a:t>điểm kiểm tra TX (HS1), kiểm tra định kỳ (HS2), Điểm CC (điểm danh SV)</a:t>
            </a:r>
            <a:endParaRPr lang="vi-VN" sz="1800" b="0" u="none" strike="noStrike">
              <a:solidFill>
                <a:srgbClr val="000000"/>
              </a:solidFill>
              <a:effectLst/>
              <a:uFillTx/>
              <a:latin typeface="Arial"/>
            </a:endParaRPr>
          </a:p>
        </p:txBody>
      </p:sp>
      <p:sp>
        <p:nvSpPr>
          <p:cNvPr id="413" name="Text Box 30"/>
          <p:cNvSpPr/>
          <p:nvPr/>
        </p:nvSpPr>
        <p:spPr>
          <a:xfrm>
            <a:off x="2443680" y="1545120"/>
            <a:ext cx="361800" cy="399600"/>
          </a:xfrm>
          <a:prstGeom prst="rect">
            <a:avLst/>
          </a:prstGeom>
          <a:noFill/>
          <a:ln w="9525">
            <a:noFill/>
          </a:ln>
        </p:spPr>
        <p:style>
          <a:lnRef idx="0"/>
          <a:fillRef idx="0"/>
          <a:effectRef idx="0"/>
          <a:fontRef idx="minor"/>
        </p:style>
        <p:txBody>
          <a:bodyPr lIns="90000" tIns="45000" rIns="90000" bIns="45000" anchor="t">
            <a:spAutoFit/>
          </a:bodyPr>
          <a:p>
            <a:pPr algn="ctr">
              <a:lnSpc>
                <a:spcPct val="100000"/>
              </a:lnSpc>
            </a:pPr>
            <a:r>
              <a:rPr lang="en-US" sz="2000" b="1" u="none" strike="noStrike">
                <a:solidFill>
                  <a:schemeClr val="lt1"/>
                </a:solidFill>
                <a:effectLst/>
                <a:uFillTx/>
                <a:latin typeface="Arial"/>
                <a:ea typeface="Arial"/>
              </a:rPr>
              <a:t>1</a:t>
            </a:r>
            <a:endParaRPr lang="vi-VN" sz="2000" b="0" u="none" strike="noStrike">
              <a:solidFill>
                <a:srgbClr val="000000"/>
              </a:solidFill>
              <a:effectLst/>
              <a:uFillTx/>
              <a:latin typeface="Arial"/>
            </a:endParaRPr>
          </a:p>
        </p:txBody>
      </p:sp>
      <p:sp>
        <p:nvSpPr>
          <p:cNvPr id="414" name="Line 28"/>
          <p:cNvSpPr/>
          <p:nvPr/>
        </p:nvSpPr>
        <p:spPr>
          <a:xfrm>
            <a:off x="2816280" y="2149920"/>
            <a:ext cx="6814080" cy="21960"/>
          </a:xfrm>
          <a:prstGeom prst="line">
            <a:avLst/>
          </a:prstGeom>
          <a:ln>
            <a:solidFill>
              <a:srgbClr val="9966FF"/>
            </a:solidFill>
            <a:round/>
            <a:tailEnd len="med" type="oval" w="med"/>
          </a:ln>
        </p:spPr>
        <p:style>
          <a:lnRef idx="3">
            <a:schemeClr val="accent1"/>
          </a:lnRef>
          <a:fillRef idx="0">
            <a:schemeClr val="accent1"/>
          </a:fillRef>
          <a:effectRef idx="2">
            <a:schemeClr val="accent1"/>
          </a:effectRef>
          <a:fontRef idx="minor"/>
        </p:style>
        <p:txBody>
          <a:bodyPr lIns="90000" tIns="-23040" rIns="90000" bIns="-23040" anchor="ctr">
            <a:noAutofit/>
          </a:bodyPr>
          <a:p>
            <a:pPr algn="ctr">
              <a:lnSpc>
                <a:spcPct val="100000"/>
              </a:lnSpc>
            </a:pPr>
            <a:endParaRPr lang="en-US" sz="1400" b="0" u="none" strike="noStrike">
              <a:solidFill>
                <a:schemeClr val="dk1"/>
              </a:solidFill>
              <a:effectLst/>
              <a:uFillTx/>
              <a:latin typeface="Arial"/>
            </a:endParaRPr>
          </a:p>
        </p:txBody>
      </p:sp>
      <p:sp>
        <p:nvSpPr>
          <p:cNvPr id="415" name="TextBox 49"/>
          <p:cNvSpPr/>
          <p:nvPr/>
        </p:nvSpPr>
        <p:spPr>
          <a:xfrm>
            <a:off x="2986560" y="4800600"/>
            <a:ext cx="6936120" cy="92304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1800" b="0" u="none" strike="noStrike">
                <a:solidFill>
                  <a:srgbClr val="000000"/>
                </a:solidFill>
                <a:effectLst/>
                <a:uFillTx/>
                <a:latin typeface="Arial"/>
                <a:ea typeface="Arial"/>
              </a:rPr>
              <a:t>Nhập điểm thi kết thúc học phần vào phần mềm QLĐT, sinh viên nhận kết quả thi thông qua trang web: </a:t>
            </a:r>
            <a:endParaRPr lang="vi-VN" sz="1800" b="0" u="none" strike="noStrike">
              <a:solidFill>
                <a:srgbClr val="000000"/>
              </a:solidFill>
              <a:effectLst/>
              <a:uFillTx/>
              <a:latin typeface="Arial"/>
            </a:endParaRPr>
          </a:p>
          <a:p>
            <a:pPr algn="ctr">
              <a:lnSpc>
                <a:spcPct val="100000"/>
              </a:lnSpc>
            </a:pPr>
            <a:r>
              <a:rPr lang="en-US" sz="1800" b="0" u="none" strike="noStrike">
                <a:solidFill>
                  <a:srgbClr val="FF0000"/>
                </a:solidFill>
                <a:effectLst/>
                <a:uFillTx/>
                <a:latin typeface="Arial"/>
                <a:ea typeface="Arial"/>
              </a:rPr>
              <a:t>https://sinh vien.uneti.edu.vn/</a:t>
            </a:r>
            <a:endParaRPr lang="vi-VN" sz="1800" b="0" u="none" strike="noStrike">
              <a:solidFill>
                <a:srgbClr val="000000"/>
              </a:solidFill>
              <a:effectLst/>
              <a:uFillTx/>
              <a:latin typeface="Arial"/>
            </a:endParaRPr>
          </a:p>
        </p:txBody>
      </p:sp>
      <p:grpSp>
        <p:nvGrpSpPr>
          <p:cNvPr id="416" name="Group 21"/>
          <p:cNvGrpSpPr/>
          <p:nvPr/>
        </p:nvGrpSpPr>
        <p:grpSpPr>
          <a:xfrm>
            <a:off x="2259360" y="3959640"/>
            <a:ext cx="825120" cy="717120"/>
            <a:chOff x="2259360" y="3959640"/>
            <a:chExt cx="825120" cy="717120"/>
          </a:xfrm>
        </p:grpSpPr>
        <p:sp>
          <p:nvSpPr>
            <p:cNvPr id="417" name="AutoShape 22"/>
            <p:cNvSpPr/>
            <p:nvPr/>
          </p:nvSpPr>
          <p:spPr>
            <a:xfrm>
              <a:off x="2266200" y="3971880"/>
              <a:ext cx="818280" cy="704880"/>
            </a:xfrm>
            <a:prstGeom prst="hexagon">
              <a:avLst>
                <a:gd name="adj" fmla="val 28916"/>
                <a:gd name="vf" fmla="val 115470"/>
              </a:avLst>
            </a:prstGeom>
            <a:solidFill>
              <a:srgbClr val="9966FF"/>
            </a:solidFill>
            <a:ln w="9525">
              <a:noFill/>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418" name="AutoShape 23"/>
            <p:cNvSpPr/>
            <p:nvPr/>
          </p:nvSpPr>
          <p:spPr>
            <a:xfrm>
              <a:off x="2259360" y="3959640"/>
              <a:ext cx="818280" cy="704880"/>
            </a:xfrm>
            <a:prstGeom prst="hexagon">
              <a:avLst>
                <a:gd name="adj" fmla="val 28916"/>
                <a:gd name="vf" fmla="val 115470"/>
              </a:avLst>
            </a:prstGeom>
            <a:solidFill>
              <a:srgbClr val="9966FF"/>
            </a:solidFill>
            <a:ln w="9525">
              <a:solidFill>
                <a:srgbClr val="C0C0C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419" name="AutoShape 24"/>
            <p:cNvSpPr/>
            <p:nvPr/>
          </p:nvSpPr>
          <p:spPr>
            <a:xfrm>
              <a:off x="2288160" y="4002120"/>
              <a:ext cx="737640" cy="619920"/>
            </a:xfrm>
            <a:prstGeom prst="hexagon">
              <a:avLst>
                <a:gd name="adj" fmla="val 28896"/>
                <a:gd name="vf" fmla="val 115470"/>
              </a:avLst>
            </a:prstGeom>
            <a:solidFill>
              <a:srgbClr val="9966FF"/>
            </a:solidFill>
            <a:ln w="9525">
              <a:solidFill>
                <a:srgbClr val="00000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grpSp>
      <p:sp>
        <p:nvSpPr>
          <p:cNvPr id="420" name="Text Box 29"/>
          <p:cNvSpPr/>
          <p:nvPr/>
        </p:nvSpPr>
        <p:spPr>
          <a:xfrm>
            <a:off x="3120480" y="3977640"/>
            <a:ext cx="6533640" cy="676800"/>
          </a:xfrm>
          <a:prstGeom prst="rect">
            <a:avLst/>
          </a:prstGeom>
          <a:noFill/>
          <a:ln w="9525">
            <a:noFill/>
          </a:ln>
        </p:spPr>
        <p:style>
          <a:lnRef idx="0"/>
          <a:fillRef idx="0"/>
          <a:effectRef idx="0"/>
          <a:fontRef idx="minor"/>
        </p:style>
        <p:txBody>
          <a:bodyPr lIns="90000" tIns="45000" rIns="90000" bIns="45000" anchor="t">
            <a:spAutoFit/>
          </a:bodyPr>
          <a:p>
            <a:pPr algn="just">
              <a:lnSpc>
                <a:spcPct val="100000"/>
              </a:lnSpc>
            </a:pPr>
            <a:r>
              <a:rPr lang="en-US" sz="2000" b="0" u="none" strike="noStrike">
                <a:solidFill>
                  <a:srgbClr val="000000"/>
                </a:solidFill>
                <a:effectLst/>
                <a:uFillTx/>
                <a:latin typeface="Arial"/>
                <a:ea typeface="Arial"/>
              </a:rPr>
              <a:t> -</a:t>
            </a:r>
            <a:r>
              <a:rPr lang="en-US" sz="1800" b="0" u="none" strike="noStrike">
                <a:solidFill>
                  <a:srgbClr val="000000"/>
                </a:solidFill>
                <a:effectLst/>
                <a:uFillTx/>
                <a:latin typeface="Arial"/>
                <a:ea typeface="Arial"/>
              </a:rPr>
              <a:t>Tổ chức làm phách, rọc phách, chấm thi ( nếu thi tự luận);</a:t>
            </a:r>
            <a:endParaRPr lang="vi-VN" sz="1800" b="0" u="none" strike="noStrike">
              <a:solidFill>
                <a:srgbClr val="000000"/>
              </a:solidFill>
              <a:effectLst/>
              <a:uFillTx/>
              <a:latin typeface="Arial"/>
            </a:endParaRPr>
          </a:p>
          <a:p>
            <a:pPr algn="just">
              <a:lnSpc>
                <a:spcPct val="100000"/>
              </a:lnSpc>
            </a:pPr>
            <a:r>
              <a:rPr lang="en-US" sz="1800" b="0" u="none" strike="noStrike">
                <a:solidFill>
                  <a:srgbClr val="000000"/>
                </a:solidFill>
                <a:effectLst/>
                <a:uFillTx/>
                <a:latin typeface="Arial"/>
                <a:ea typeface="Arial"/>
              </a:rPr>
              <a:t> - Đồng bộ điểm về máy chủ (nếu thi trắc nghiệm) </a:t>
            </a:r>
            <a:endParaRPr lang="vi-VN" sz="1800" b="0" u="none" strike="noStrike">
              <a:solidFill>
                <a:srgbClr val="000000"/>
              </a:solidFill>
              <a:effectLst/>
              <a:uFillTx/>
              <a:latin typeface="Arial"/>
            </a:endParaRPr>
          </a:p>
        </p:txBody>
      </p:sp>
      <p:sp>
        <p:nvSpPr>
          <p:cNvPr id="421" name="Text Box 30"/>
          <p:cNvSpPr/>
          <p:nvPr/>
        </p:nvSpPr>
        <p:spPr>
          <a:xfrm>
            <a:off x="2468880" y="4116240"/>
            <a:ext cx="361800" cy="399600"/>
          </a:xfrm>
          <a:prstGeom prst="rect">
            <a:avLst/>
          </a:prstGeom>
          <a:noFill/>
          <a:ln w="9525">
            <a:noFill/>
          </a:ln>
        </p:spPr>
        <p:style>
          <a:lnRef idx="0"/>
          <a:fillRef idx="0"/>
          <a:effectRef idx="0"/>
          <a:fontRef idx="minor"/>
        </p:style>
        <p:txBody>
          <a:bodyPr lIns="90000" tIns="45000" rIns="90000" bIns="45000" anchor="t">
            <a:spAutoFit/>
          </a:bodyPr>
          <a:p>
            <a:pPr algn="ctr">
              <a:lnSpc>
                <a:spcPct val="100000"/>
              </a:lnSpc>
            </a:pPr>
            <a:r>
              <a:rPr lang="en-US" sz="2000" b="1" u="none" strike="noStrike">
                <a:solidFill>
                  <a:schemeClr val="lt1"/>
                </a:solidFill>
                <a:effectLst/>
                <a:uFillTx/>
                <a:latin typeface="Arial"/>
                <a:ea typeface="Arial"/>
              </a:rPr>
              <a:t>4</a:t>
            </a:r>
            <a:endParaRPr lang="vi-VN" sz="2000" b="0" u="none" strike="noStrike">
              <a:solidFill>
                <a:srgbClr val="000000"/>
              </a:solidFill>
              <a:effectLst/>
              <a:uFillTx/>
              <a:latin typeface="Arial"/>
            </a:endParaRPr>
          </a:p>
        </p:txBody>
      </p:sp>
      <p:sp>
        <p:nvSpPr>
          <p:cNvPr id="422" name="Line 28"/>
          <p:cNvSpPr/>
          <p:nvPr/>
        </p:nvSpPr>
        <p:spPr>
          <a:xfrm>
            <a:off x="2856240" y="4616640"/>
            <a:ext cx="6814080" cy="21960"/>
          </a:xfrm>
          <a:prstGeom prst="line">
            <a:avLst/>
          </a:prstGeom>
          <a:ln>
            <a:solidFill>
              <a:srgbClr val="9966FF"/>
            </a:solidFill>
            <a:round/>
            <a:tailEnd len="med" type="oval" w="med"/>
          </a:ln>
        </p:spPr>
        <p:style>
          <a:lnRef idx="3">
            <a:schemeClr val="accent1"/>
          </a:lnRef>
          <a:fillRef idx="0">
            <a:schemeClr val="accent1"/>
          </a:fillRef>
          <a:effectRef idx="2">
            <a:schemeClr val="accent1"/>
          </a:effectRef>
          <a:fontRef idx="minor"/>
        </p:style>
        <p:txBody>
          <a:bodyPr lIns="90000" tIns="-23040" rIns="90000" bIns="-23040" anchor="ctr">
            <a:noAutofit/>
          </a:bodyPr>
          <a:p>
            <a:pPr algn="ctr">
              <a:lnSpc>
                <a:spcPct val="100000"/>
              </a:lnSpc>
            </a:pPr>
            <a:endParaRPr lang="en-US" sz="1400" b="0" u="none" strike="noStrike">
              <a:solidFill>
                <a:schemeClr val="dk1"/>
              </a:solidFill>
              <a:effectLst/>
              <a:uFillTx/>
              <a:latin typeface="Arial"/>
            </a:endParaRPr>
          </a:p>
        </p:txBody>
      </p:sp>
      <p:sp>
        <p:nvSpPr>
          <p:cNvPr id="423" name="TextBox 53"/>
          <p:cNvSpPr/>
          <p:nvPr/>
        </p:nvSpPr>
        <p:spPr>
          <a:xfrm>
            <a:off x="54720" y="4495680"/>
            <a:ext cx="2181960" cy="1753920"/>
          </a:xfrm>
          <a:prstGeom prst="rect">
            <a:avLst/>
          </a:prstGeom>
          <a:noFill/>
          <a:ln w="0">
            <a:noFill/>
          </a:ln>
        </p:spPr>
        <p:style>
          <a:lnRef idx="0"/>
          <a:fillRef idx="0"/>
          <a:effectRef idx="0"/>
          <a:fontRef idx="minor"/>
        </p:style>
        <p:txBody>
          <a:bodyPr lIns="90000" tIns="45000" rIns="90000" bIns="45000" anchor="t">
            <a:spAutoFit/>
          </a:bodyPr>
          <a:p>
            <a:pPr algn="ctr">
              <a:lnSpc>
                <a:spcPct val="100000"/>
              </a:lnSpc>
            </a:pPr>
            <a:r>
              <a:rPr lang="en-US" sz="1800" b="1" u="none" strike="noStrike">
                <a:solidFill>
                  <a:srgbClr val="0000CC"/>
                </a:solidFill>
                <a:effectLst/>
                <a:uFillTx/>
                <a:latin typeface="Arial"/>
                <a:ea typeface="Arial"/>
              </a:rPr>
              <a:t>QĐ 631/ QĐ về thi kết thúc học phần (thi trực tiếp) và QĐ 711/QĐ  </a:t>
            </a:r>
            <a:endParaRPr lang="vi-VN" sz="1800" b="0" u="none" strike="noStrike">
              <a:solidFill>
                <a:srgbClr val="000000"/>
              </a:solidFill>
              <a:effectLst/>
              <a:uFillTx/>
              <a:latin typeface="Arial"/>
            </a:endParaRPr>
          </a:p>
          <a:p>
            <a:pPr algn="ctr">
              <a:lnSpc>
                <a:spcPct val="100000"/>
              </a:lnSpc>
            </a:pPr>
            <a:r>
              <a:rPr lang="en-US" sz="1800" b="1" u="none" strike="noStrike">
                <a:solidFill>
                  <a:srgbClr val="0000CC"/>
                </a:solidFill>
                <a:effectLst/>
                <a:uFillTx/>
                <a:latin typeface="Arial"/>
                <a:ea typeface="Arial"/>
              </a:rPr>
              <a:t>(Hình thức thi trực tuyến)</a:t>
            </a:r>
            <a:endParaRPr lang="vi-VN" sz="1800" b="0" u="none" strike="noStrike">
              <a:solidFill>
                <a:srgbClr val="000000"/>
              </a:solidFill>
              <a:effectLst/>
              <a:uFillTx/>
              <a:latin typeface="Arial"/>
            </a:endParaRPr>
          </a:p>
        </p:txBody>
      </p:sp>
    </p:spTree>
  </p:cSld>
  <p:transition>
    <p:split dir="in" orient="vert"/>
  </p:transition>
  <p:timing>
    <p:tnLst>
      <p:par>
        <p:cTn id="59" dur="indefinite" restart="never" nodeType="tmRoot">
          <p:childTnLst>
            <p:seq>
              <p:cTn id="60" dur="indefinite" nodeType="mainSeq">
                <p:childTnLst>
                  <p:par>
                    <p:cTn id="61" fill="hold">
                      <p:stCondLst>
                        <p:cond delay="indefinite"/>
                      </p:stCondLst>
                      <p:childTnLst>
                        <p:par>
                          <p:cTn id="62" fill="hold">
                            <p:stCondLst>
                              <p:cond delay="0"/>
                            </p:stCondLst>
                            <p:childTnLst>
                              <p:par>
                                <p:cTn id="63" presetID="42" presetClass="entr" fill="hold" nodeType="clickEffect">
                                  <p:stCondLst>
                                    <p:cond delay="0"/>
                                  </p:stCondLst>
                                  <p:childTnLst>
                                    <p:set>
                                      <p:cBhvr>
                                        <p:cTn id="64" dur="1" fill="hold">
                                          <p:stCondLst>
                                            <p:cond delay="0"/>
                                          </p:stCondLst>
                                        </p:cTn>
                                        <p:tgtEl>
                                          <p:spTgt spid="388"/>
                                        </p:tgtEl>
                                        <p:attrNameLst>
                                          <p:attrName>style.visibility</p:attrName>
                                        </p:attrNameLst>
                                      </p:cBhvr>
                                      <p:to>
                                        <p:strVal val="visible"/>
                                      </p:to>
                                    </p:set>
                                    <p:animEffect transition="in" filter="fade">
                                      <p:cBhvr additive="repl">
                                        <p:cTn id="65" dur="1000"/>
                                        <p:tgtEl>
                                          <p:spTgt spid="388"/>
                                        </p:tgtEl>
                                      </p:cBhvr>
                                    </p:animEffect>
                                    <p:anim calcmode="lin" valueType="num">
                                      <p:cBhvr additive="repl">
                                        <p:cTn id="66" dur="1000" fill="hold"/>
                                        <p:tgtEl>
                                          <p:spTgt spid="388"/>
                                        </p:tgtEl>
                                        <p:attrNameLst>
                                          <p:attrName>ppt_x</p:attrName>
                                        </p:attrNameLst>
                                      </p:cBhvr>
                                      <p:tavLst>
                                        <p:tav>
                                          <p:val>
                                            <p:strVal val="#ppt_x"/>
                                          </p:val>
                                        </p:tav>
                                        <p:tav tm="100000">
                                          <p:val>
                                            <p:strVal val="#ppt_x"/>
                                          </p:val>
                                        </p:tav>
                                      </p:tavLst>
                                    </p:anim>
                                    <p:anim calcmode="lin" valueType="num">
                                      <p:cBhvr additive="repl">
                                        <p:cTn id="67" dur="1000" fill="hold"/>
                                        <p:tgtEl>
                                          <p:spTgt spid="388"/>
                                        </p:tgtEl>
                                        <p:attrNameLst>
                                          <p:attrName>ppt_y</p:attrName>
                                        </p:attrNameLst>
                                      </p:cBhvr>
                                      <p:tavLst>
                                        <p:tav>
                                          <p:val>
                                            <p:strVal val="#ppt_y+.1"/>
                                          </p:val>
                                        </p:tav>
                                        <p:tav tm="100000">
                                          <p:val>
                                            <p:strVal val="#ppt_y"/>
                                          </p:val>
                                        </p:tav>
                                      </p:tavLst>
                                    </p:anim>
                                  </p:childTnLst>
                                </p:cTn>
                              </p:par>
                              <p:par>
                                <p:cTn id="68" presetID="42" presetClass="entr" fill="hold" nodeType="withEffect">
                                  <p:stCondLst>
                                    <p:cond delay="0"/>
                                  </p:stCondLst>
                                  <p:childTnLst>
                                    <p:set>
                                      <p:cBhvr>
                                        <p:cTn id="69" dur="1" fill="hold">
                                          <p:stCondLst>
                                            <p:cond delay="0"/>
                                          </p:stCondLst>
                                        </p:cTn>
                                        <p:tgtEl>
                                          <p:spTgt spid="392"/>
                                        </p:tgtEl>
                                        <p:attrNameLst>
                                          <p:attrName>style.visibility</p:attrName>
                                        </p:attrNameLst>
                                      </p:cBhvr>
                                      <p:to>
                                        <p:strVal val="visible"/>
                                      </p:to>
                                    </p:set>
                                    <p:animEffect transition="in" filter="fade">
                                      <p:cBhvr additive="repl">
                                        <p:cTn id="70" dur="1000"/>
                                        <p:tgtEl>
                                          <p:spTgt spid="392"/>
                                        </p:tgtEl>
                                      </p:cBhvr>
                                    </p:animEffect>
                                    <p:anim calcmode="lin" valueType="num">
                                      <p:cBhvr additive="repl">
                                        <p:cTn id="71" dur="1000" fill="hold"/>
                                        <p:tgtEl>
                                          <p:spTgt spid="392"/>
                                        </p:tgtEl>
                                        <p:attrNameLst>
                                          <p:attrName>ppt_x</p:attrName>
                                        </p:attrNameLst>
                                      </p:cBhvr>
                                      <p:tavLst>
                                        <p:tav>
                                          <p:val>
                                            <p:strVal val="#ppt_x"/>
                                          </p:val>
                                        </p:tav>
                                        <p:tav tm="100000">
                                          <p:val>
                                            <p:strVal val="#ppt_x"/>
                                          </p:val>
                                        </p:tav>
                                      </p:tavLst>
                                    </p:anim>
                                    <p:anim calcmode="lin" valueType="num">
                                      <p:cBhvr additive="repl">
                                        <p:cTn id="72" dur="1000" fill="hold"/>
                                        <p:tgtEl>
                                          <p:spTgt spid="392"/>
                                        </p:tgtEl>
                                        <p:attrNameLst>
                                          <p:attrName>ppt_y</p:attrName>
                                        </p:attrNameLst>
                                      </p:cBhvr>
                                      <p:tavLst>
                                        <p:tav>
                                          <p:val>
                                            <p:strVal val="#ppt_y+.1"/>
                                          </p:val>
                                        </p:tav>
                                        <p:tav tm="100000">
                                          <p:val>
                                            <p:strVal val="#ppt_y"/>
                                          </p:val>
                                        </p:tav>
                                      </p:tavLst>
                                    </p:anim>
                                  </p:childTnLst>
                                </p:cTn>
                              </p:par>
                              <p:par>
                                <p:cTn id="73" presetID="42" presetClass="entr" fill="hold" nodeType="withEffect">
                                  <p:stCondLst>
                                    <p:cond delay="0"/>
                                  </p:stCondLst>
                                  <p:childTnLst>
                                    <p:set>
                                      <p:cBhvr>
                                        <p:cTn id="74" dur="1" fill="hold">
                                          <p:stCondLst>
                                            <p:cond delay="0"/>
                                          </p:stCondLst>
                                        </p:cTn>
                                        <p:tgtEl>
                                          <p:spTgt spid="393"/>
                                        </p:tgtEl>
                                        <p:attrNameLst>
                                          <p:attrName>style.visibility</p:attrName>
                                        </p:attrNameLst>
                                      </p:cBhvr>
                                      <p:to>
                                        <p:strVal val="visible"/>
                                      </p:to>
                                    </p:set>
                                    <p:animEffect transition="in" filter="fade">
                                      <p:cBhvr additive="repl">
                                        <p:cTn id="75" dur="1000"/>
                                        <p:tgtEl>
                                          <p:spTgt spid="393"/>
                                        </p:tgtEl>
                                      </p:cBhvr>
                                    </p:animEffect>
                                    <p:anim calcmode="lin" valueType="num">
                                      <p:cBhvr additive="repl">
                                        <p:cTn id="76" dur="1000" fill="hold"/>
                                        <p:tgtEl>
                                          <p:spTgt spid="393"/>
                                        </p:tgtEl>
                                        <p:attrNameLst>
                                          <p:attrName>ppt_x</p:attrName>
                                        </p:attrNameLst>
                                      </p:cBhvr>
                                      <p:tavLst>
                                        <p:tav>
                                          <p:val>
                                            <p:strVal val="#ppt_x"/>
                                          </p:val>
                                        </p:tav>
                                        <p:tav tm="100000">
                                          <p:val>
                                            <p:strVal val="#ppt_x"/>
                                          </p:val>
                                        </p:tav>
                                      </p:tavLst>
                                    </p:anim>
                                    <p:anim calcmode="lin" valueType="num">
                                      <p:cBhvr additive="repl">
                                        <p:cTn id="77" dur="1000" fill="hold"/>
                                        <p:tgtEl>
                                          <p:spTgt spid="393"/>
                                        </p:tgtEl>
                                        <p:attrNameLst>
                                          <p:attrName>ppt_y</p:attrName>
                                        </p:attrNameLst>
                                      </p:cBhvr>
                                      <p:tavLst>
                                        <p:tav>
                                          <p:val>
                                            <p:strVal val="#ppt_y+.1"/>
                                          </p:val>
                                        </p:tav>
                                        <p:tav tm="100000">
                                          <p:val>
                                            <p:strVal val="#ppt_y"/>
                                          </p:val>
                                        </p:tav>
                                      </p:tavLst>
                                    </p:anim>
                                  </p:childTnLst>
                                </p:cTn>
                              </p:par>
                              <p:par>
                                <p:cTn id="78" presetID="42" presetClass="entr" fill="hold" nodeType="withEffect">
                                  <p:stCondLst>
                                    <p:cond delay="0"/>
                                  </p:stCondLst>
                                  <p:childTnLst>
                                    <p:set>
                                      <p:cBhvr>
                                        <p:cTn id="79" dur="1" fill="hold">
                                          <p:stCondLst>
                                            <p:cond delay="0"/>
                                          </p:stCondLst>
                                        </p:cTn>
                                        <p:tgtEl>
                                          <p:spTgt spid="394"/>
                                        </p:tgtEl>
                                        <p:attrNameLst>
                                          <p:attrName>style.visibility</p:attrName>
                                        </p:attrNameLst>
                                      </p:cBhvr>
                                      <p:to>
                                        <p:strVal val="visible"/>
                                      </p:to>
                                    </p:set>
                                    <p:animEffect transition="in" filter="fade">
                                      <p:cBhvr additive="repl">
                                        <p:cTn id="80" dur="1000"/>
                                        <p:tgtEl>
                                          <p:spTgt spid="394"/>
                                        </p:tgtEl>
                                      </p:cBhvr>
                                    </p:animEffect>
                                    <p:anim calcmode="lin" valueType="num">
                                      <p:cBhvr additive="repl">
                                        <p:cTn id="81" dur="1000" fill="hold"/>
                                        <p:tgtEl>
                                          <p:spTgt spid="394"/>
                                        </p:tgtEl>
                                        <p:attrNameLst>
                                          <p:attrName>ppt_x</p:attrName>
                                        </p:attrNameLst>
                                      </p:cBhvr>
                                      <p:tavLst>
                                        <p:tav>
                                          <p:val>
                                            <p:strVal val="#ppt_x"/>
                                          </p:val>
                                        </p:tav>
                                        <p:tav tm="100000">
                                          <p:val>
                                            <p:strVal val="#ppt_x"/>
                                          </p:val>
                                        </p:tav>
                                      </p:tavLst>
                                    </p:anim>
                                    <p:anim calcmode="lin" valueType="num">
                                      <p:cBhvr additive="repl">
                                        <p:cTn id="82" dur="1000" fill="hold"/>
                                        <p:tgtEl>
                                          <p:spTgt spid="394"/>
                                        </p:tgtEl>
                                        <p:attrNameLst>
                                          <p:attrName>ppt_y</p:attrName>
                                        </p:attrNameLst>
                                      </p:cBhvr>
                                      <p:tavLst>
                                        <p:tav>
                                          <p:val>
                                            <p:strVal val="#ppt_y+.1"/>
                                          </p:val>
                                        </p:tav>
                                        <p:tav tm="100000">
                                          <p:val>
                                            <p:strVal val="#ppt_y"/>
                                          </p:val>
                                        </p:tav>
                                      </p:tavLst>
                                    </p:anim>
                                  </p:childTnLst>
                                </p:cTn>
                              </p:par>
                              <p:par>
                                <p:cTn id="83" presetID="42" presetClass="entr" fill="hold" nodeType="withEffect">
                                  <p:stCondLst>
                                    <p:cond delay="0"/>
                                  </p:stCondLst>
                                  <p:childTnLst>
                                    <p:set>
                                      <p:cBhvr>
                                        <p:cTn id="84" dur="1" fill="hold">
                                          <p:stCondLst>
                                            <p:cond delay="0"/>
                                          </p:stCondLst>
                                        </p:cTn>
                                        <p:tgtEl>
                                          <p:spTgt spid="395"/>
                                        </p:tgtEl>
                                        <p:attrNameLst>
                                          <p:attrName>style.visibility</p:attrName>
                                        </p:attrNameLst>
                                      </p:cBhvr>
                                      <p:to>
                                        <p:strVal val="visible"/>
                                      </p:to>
                                    </p:set>
                                    <p:animEffect transition="in" filter="fade">
                                      <p:cBhvr additive="repl">
                                        <p:cTn id="85" dur="1000"/>
                                        <p:tgtEl>
                                          <p:spTgt spid="395"/>
                                        </p:tgtEl>
                                      </p:cBhvr>
                                    </p:animEffect>
                                    <p:anim calcmode="lin" valueType="num">
                                      <p:cBhvr additive="repl">
                                        <p:cTn id="86" dur="1000" fill="hold"/>
                                        <p:tgtEl>
                                          <p:spTgt spid="395"/>
                                        </p:tgtEl>
                                        <p:attrNameLst>
                                          <p:attrName>ppt_x</p:attrName>
                                        </p:attrNameLst>
                                      </p:cBhvr>
                                      <p:tavLst>
                                        <p:tav>
                                          <p:val>
                                            <p:strVal val="#ppt_x"/>
                                          </p:val>
                                        </p:tav>
                                        <p:tav tm="100000">
                                          <p:val>
                                            <p:strVal val="#ppt_x"/>
                                          </p:val>
                                        </p:tav>
                                      </p:tavLst>
                                    </p:anim>
                                    <p:anim calcmode="lin" valueType="num">
                                      <p:cBhvr additive="repl">
                                        <p:cTn id="87" dur="1000" fill="hold"/>
                                        <p:tgtEl>
                                          <p:spTgt spid="395"/>
                                        </p:tgtEl>
                                        <p:attrNameLst>
                                          <p:attrName>ppt_y</p:attrName>
                                        </p:attrNameLst>
                                      </p:cBhvr>
                                      <p:tavLst>
                                        <p:tav>
                                          <p:val>
                                            <p:strVal val="#ppt_y+.1"/>
                                          </p:val>
                                        </p:tav>
                                        <p:tav tm="100000">
                                          <p:val>
                                            <p:strVal val="#ppt_y"/>
                                          </p:val>
                                        </p:tav>
                                      </p:tavLst>
                                    </p:anim>
                                  </p:childTnLst>
                                </p:cTn>
                              </p:par>
                              <p:par>
                                <p:cTn id="88" presetID="42" presetClass="entr" fill="hold" nodeType="withEffect">
                                  <p:stCondLst>
                                    <p:cond delay="0"/>
                                  </p:stCondLst>
                                  <p:childTnLst>
                                    <p:set>
                                      <p:cBhvr>
                                        <p:cTn id="89" dur="1" fill="hold">
                                          <p:stCondLst>
                                            <p:cond delay="0"/>
                                          </p:stCondLst>
                                        </p:cTn>
                                        <p:tgtEl>
                                          <p:spTgt spid="399"/>
                                        </p:tgtEl>
                                        <p:attrNameLst>
                                          <p:attrName>style.visibility</p:attrName>
                                        </p:attrNameLst>
                                      </p:cBhvr>
                                      <p:to>
                                        <p:strVal val="visible"/>
                                      </p:to>
                                    </p:set>
                                    <p:animEffect transition="in" filter="fade">
                                      <p:cBhvr additive="repl">
                                        <p:cTn id="90" dur="1000"/>
                                        <p:tgtEl>
                                          <p:spTgt spid="399"/>
                                        </p:tgtEl>
                                      </p:cBhvr>
                                    </p:animEffect>
                                    <p:anim calcmode="lin" valueType="num">
                                      <p:cBhvr additive="repl">
                                        <p:cTn id="91" dur="1000" fill="hold"/>
                                        <p:tgtEl>
                                          <p:spTgt spid="399"/>
                                        </p:tgtEl>
                                        <p:attrNameLst>
                                          <p:attrName>ppt_x</p:attrName>
                                        </p:attrNameLst>
                                      </p:cBhvr>
                                      <p:tavLst>
                                        <p:tav>
                                          <p:val>
                                            <p:strVal val="#ppt_x"/>
                                          </p:val>
                                        </p:tav>
                                        <p:tav tm="100000">
                                          <p:val>
                                            <p:strVal val="#ppt_x"/>
                                          </p:val>
                                        </p:tav>
                                      </p:tavLst>
                                    </p:anim>
                                    <p:anim calcmode="lin" valueType="num">
                                      <p:cBhvr additive="repl">
                                        <p:cTn id="92" dur="1000" fill="hold"/>
                                        <p:tgtEl>
                                          <p:spTgt spid="399"/>
                                        </p:tgtEl>
                                        <p:attrNameLst>
                                          <p:attrName>ppt_y</p:attrName>
                                        </p:attrNameLst>
                                      </p:cBhvr>
                                      <p:tavLst>
                                        <p:tav>
                                          <p:val>
                                            <p:strVal val="#ppt_y+.1"/>
                                          </p:val>
                                        </p:tav>
                                        <p:tav tm="100000">
                                          <p:val>
                                            <p:strVal val="#ppt_y"/>
                                          </p:val>
                                        </p:tav>
                                      </p:tavLst>
                                    </p:anim>
                                  </p:childTnLst>
                                </p:cTn>
                              </p:par>
                              <p:par>
                                <p:cTn id="93" presetID="42" presetClass="entr" fill="hold" nodeType="withEffect">
                                  <p:stCondLst>
                                    <p:cond delay="0"/>
                                  </p:stCondLst>
                                  <p:childTnLst>
                                    <p:set>
                                      <p:cBhvr>
                                        <p:cTn id="94" dur="1" fill="hold">
                                          <p:stCondLst>
                                            <p:cond delay="0"/>
                                          </p:stCondLst>
                                        </p:cTn>
                                        <p:tgtEl>
                                          <p:spTgt spid="400"/>
                                        </p:tgtEl>
                                        <p:attrNameLst>
                                          <p:attrName>style.visibility</p:attrName>
                                        </p:attrNameLst>
                                      </p:cBhvr>
                                      <p:to>
                                        <p:strVal val="visible"/>
                                      </p:to>
                                    </p:set>
                                    <p:animEffect transition="in" filter="fade">
                                      <p:cBhvr additive="repl">
                                        <p:cTn id="95" dur="1000"/>
                                        <p:tgtEl>
                                          <p:spTgt spid="400"/>
                                        </p:tgtEl>
                                      </p:cBhvr>
                                    </p:animEffect>
                                    <p:anim calcmode="lin" valueType="num">
                                      <p:cBhvr additive="repl">
                                        <p:cTn id="96" dur="1000" fill="hold"/>
                                        <p:tgtEl>
                                          <p:spTgt spid="400"/>
                                        </p:tgtEl>
                                        <p:attrNameLst>
                                          <p:attrName>ppt_x</p:attrName>
                                        </p:attrNameLst>
                                      </p:cBhvr>
                                      <p:tavLst>
                                        <p:tav>
                                          <p:val>
                                            <p:strVal val="#ppt_x"/>
                                          </p:val>
                                        </p:tav>
                                        <p:tav tm="100000">
                                          <p:val>
                                            <p:strVal val="#ppt_x"/>
                                          </p:val>
                                        </p:tav>
                                      </p:tavLst>
                                    </p:anim>
                                    <p:anim calcmode="lin" valueType="num">
                                      <p:cBhvr additive="repl">
                                        <p:cTn id="97" dur="1000" fill="hold"/>
                                        <p:tgtEl>
                                          <p:spTgt spid="400"/>
                                        </p:tgtEl>
                                        <p:attrNameLst>
                                          <p:attrName>ppt_y</p:attrName>
                                        </p:attrNameLst>
                                      </p:cBhvr>
                                      <p:tavLst>
                                        <p:tav>
                                          <p:val>
                                            <p:strVal val="#ppt_y+.1"/>
                                          </p:val>
                                        </p:tav>
                                        <p:tav tm="100000">
                                          <p:val>
                                            <p:strVal val="#ppt_y"/>
                                          </p:val>
                                        </p:tav>
                                      </p:tavLst>
                                    </p:anim>
                                  </p:childTnLst>
                                </p:cTn>
                              </p:par>
                              <p:par>
                                <p:cTn id="98" presetID="42" presetClass="entr" fill="hold" nodeType="withEffect">
                                  <p:stCondLst>
                                    <p:cond delay="0"/>
                                  </p:stCondLst>
                                  <p:childTnLst>
                                    <p:set>
                                      <p:cBhvr>
                                        <p:cTn id="99" dur="1" fill="hold">
                                          <p:stCondLst>
                                            <p:cond delay="0"/>
                                          </p:stCondLst>
                                        </p:cTn>
                                        <p:tgtEl>
                                          <p:spTgt spid="401"/>
                                        </p:tgtEl>
                                        <p:attrNameLst>
                                          <p:attrName>style.visibility</p:attrName>
                                        </p:attrNameLst>
                                      </p:cBhvr>
                                      <p:to>
                                        <p:strVal val="visible"/>
                                      </p:to>
                                    </p:set>
                                    <p:animEffect transition="in" filter="fade">
                                      <p:cBhvr additive="repl">
                                        <p:cTn id="100" dur="1000"/>
                                        <p:tgtEl>
                                          <p:spTgt spid="401"/>
                                        </p:tgtEl>
                                      </p:cBhvr>
                                    </p:animEffect>
                                    <p:anim calcmode="lin" valueType="num">
                                      <p:cBhvr additive="repl">
                                        <p:cTn id="101" dur="1000" fill="hold"/>
                                        <p:tgtEl>
                                          <p:spTgt spid="401"/>
                                        </p:tgtEl>
                                        <p:attrNameLst>
                                          <p:attrName>ppt_x</p:attrName>
                                        </p:attrNameLst>
                                      </p:cBhvr>
                                      <p:tavLst>
                                        <p:tav>
                                          <p:val>
                                            <p:strVal val="#ppt_x"/>
                                          </p:val>
                                        </p:tav>
                                        <p:tav tm="100000">
                                          <p:val>
                                            <p:strVal val="#ppt_x"/>
                                          </p:val>
                                        </p:tav>
                                      </p:tavLst>
                                    </p:anim>
                                    <p:anim calcmode="lin" valueType="num">
                                      <p:cBhvr additive="repl">
                                        <p:cTn id="102" dur="1000" fill="hold"/>
                                        <p:tgtEl>
                                          <p:spTgt spid="401"/>
                                        </p:tgtEl>
                                        <p:attrNameLst>
                                          <p:attrName>ppt_y</p:attrName>
                                        </p:attrNameLst>
                                      </p:cBhvr>
                                      <p:tavLst>
                                        <p:tav>
                                          <p:val>
                                            <p:strVal val="#ppt_y+.1"/>
                                          </p:val>
                                        </p:tav>
                                        <p:tav tm="100000">
                                          <p:val>
                                            <p:strVal val="#ppt_y"/>
                                          </p:val>
                                        </p:tav>
                                      </p:tavLst>
                                    </p:anim>
                                  </p:childTnLst>
                                </p:cTn>
                              </p:par>
                              <p:par>
                                <p:cTn id="103" presetID="42" presetClass="entr" fill="hold" nodeType="withEffect">
                                  <p:stCondLst>
                                    <p:cond delay="0"/>
                                  </p:stCondLst>
                                  <p:childTnLst>
                                    <p:set>
                                      <p:cBhvr>
                                        <p:cTn id="104" dur="1" fill="hold">
                                          <p:stCondLst>
                                            <p:cond delay="0"/>
                                          </p:stCondLst>
                                        </p:cTn>
                                        <p:tgtEl>
                                          <p:spTgt spid="405"/>
                                        </p:tgtEl>
                                        <p:attrNameLst>
                                          <p:attrName>style.visibility</p:attrName>
                                        </p:attrNameLst>
                                      </p:cBhvr>
                                      <p:to>
                                        <p:strVal val="visible"/>
                                      </p:to>
                                    </p:set>
                                    <p:animEffect transition="in" filter="fade">
                                      <p:cBhvr additive="repl">
                                        <p:cTn id="105" dur="1000"/>
                                        <p:tgtEl>
                                          <p:spTgt spid="405"/>
                                        </p:tgtEl>
                                      </p:cBhvr>
                                    </p:animEffect>
                                    <p:anim calcmode="lin" valueType="num">
                                      <p:cBhvr additive="repl">
                                        <p:cTn id="106" dur="1000" fill="hold"/>
                                        <p:tgtEl>
                                          <p:spTgt spid="405"/>
                                        </p:tgtEl>
                                        <p:attrNameLst>
                                          <p:attrName>ppt_x</p:attrName>
                                        </p:attrNameLst>
                                      </p:cBhvr>
                                      <p:tavLst>
                                        <p:tav>
                                          <p:val>
                                            <p:strVal val="#ppt_x"/>
                                          </p:val>
                                        </p:tav>
                                        <p:tav tm="100000">
                                          <p:val>
                                            <p:strVal val="#ppt_x"/>
                                          </p:val>
                                        </p:tav>
                                      </p:tavLst>
                                    </p:anim>
                                    <p:anim calcmode="lin" valueType="num">
                                      <p:cBhvr additive="repl">
                                        <p:cTn id="107" dur="1000" fill="hold"/>
                                        <p:tgtEl>
                                          <p:spTgt spid="405"/>
                                        </p:tgtEl>
                                        <p:attrNameLst>
                                          <p:attrName>ppt_y</p:attrName>
                                        </p:attrNameLst>
                                      </p:cBhvr>
                                      <p:tavLst>
                                        <p:tav>
                                          <p:val>
                                            <p:strVal val="#ppt_y+.1"/>
                                          </p:val>
                                        </p:tav>
                                        <p:tav tm="100000">
                                          <p:val>
                                            <p:strVal val="#ppt_y"/>
                                          </p:val>
                                        </p:tav>
                                      </p:tavLst>
                                    </p:anim>
                                  </p:childTnLst>
                                </p:cTn>
                              </p:par>
                              <p:par>
                                <p:cTn id="108" presetID="42" presetClass="entr" fill="hold" nodeType="withEffect">
                                  <p:stCondLst>
                                    <p:cond delay="0"/>
                                  </p:stCondLst>
                                  <p:childTnLst>
                                    <p:set>
                                      <p:cBhvr>
                                        <p:cTn id="109" dur="1" fill="hold">
                                          <p:stCondLst>
                                            <p:cond delay="0"/>
                                          </p:stCondLst>
                                        </p:cTn>
                                        <p:tgtEl>
                                          <p:spTgt spid="406"/>
                                        </p:tgtEl>
                                        <p:attrNameLst>
                                          <p:attrName>style.visibility</p:attrName>
                                        </p:attrNameLst>
                                      </p:cBhvr>
                                      <p:to>
                                        <p:strVal val="visible"/>
                                      </p:to>
                                    </p:set>
                                    <p:animEffect transition="in" filter="fade">
                                      <p:cBhvr additive="repl">
                                        <p:cTn id="110" dur="1000"/>
                                        <p:tgtEl>
                                          <p:spTgt spid="406"/>
                                        </p:tgtEl>
                                      </p:cBhvr>
                                    </p:animEffect>
                                    <p:anim calcmode="lin" valueType="num">
                                      <p:cBhvr additive="repl">
                                        <p:cTn id="111" dur="1000" fill="hold"/>
                                        <p:tgtEl>
                                          <p:spTgt spid="406"/>
                                        </p:tgtEl>
                                        <p:attrNameLst>
                                          <p:attrName>ppt_x</p:attrName>
                                        </p:attrNameLst>
                                      </p:cBhvr>
                                      <p:tavLst>
                                        <p:tav>
                                          <p:val>
                                            <p:strVal val="#ppt_x"/>
                                          </p:val>
                                        </p:tav>
                                        <p:tav tm="100000">
                                          <p:val>
                                            <p:strVal val="#ppt_x"/>
                                          </p:val>
                                        </p:tav>
                                      </p:tavLst>
                                    </p:anim>
                                    <p:anim calcmode="lin" valueType="num">
                                      <p:cBhvr additive="repl">
                                        <p:cTn id="112" dur="1000" fill="hold"/>
                                        <p:tgtEl>
                                          <p:spTgt spid="406"/>
                                        </p:tgtEl>
                                        <p:attrNameLst>
                                          <p:attrName>ppt_y</p:attrName>
                                        </p:attrNameLst>
                                      </p:cBhvr>
                                      <p:tavLst>
                                        <p:tav>
                                          <p:val>
                                            <p:strVal val="#ppt_y+.1"/>
                                          </p:val>
                                        </p:tav>
                                        <p:tav tm="100000">
                                          <p:val>
                                            <p:strVal val="#ppt_y"/>
                                          </p:val>
                                        </p:tav>
                                      </p:tavLst>
                                    </p:anim>
                                  </p:childTnLst>
                                </p:cTn>
                              </p:par>
                              <p:par>
                                <p:cTn id="113" presetID="42" presetClass="entr" fill="hold" nodeType="withEffect">
                                  <p:stCondLst>
                                    <p:cond delay="0"/>
                                  </p:stCondLst>
                                  <p:childTnLst>
                                    <p:set>
                                      <p:cBhvr>
                                        <p:cTn id="114" dur="1" fill="hold">
                                          <p:stCondLst>
                                            <p:cond delay="0"/>
                                          </p:stCondLst>
                                        </p:cTn>
                                        <p:tgtEl>
                                          <p:spTgt spid="407"/>
                                        </p:tgtEl>
                                        <p:attrNameLst>
                                          <p:attrName>style.visibility</p:attrName>
                                        </p:attrNameLst>
                                      </p:cBhvr>
                                      <p:to>
                                        <p:strVal val="visible"/>
                                      </p:to>
                                    </p:set>
                                    <p:animEffect transition="in" filter="fade">
                                      <p:cBhvr additive="repl">
                                        <p:cTn id="115" dur="1000"/>
                                        <p:tgtEl>
                                          <p:spTgt spid="407"/>
                                        </p:tgtEl>
                                      </p:cBhvr>
                                    </p:animEffect>
                                    <p:anim calcmode="lin" valueType="num">
                                      <p:cBhvr additive="repl">
                                        <p:cTn id="116" dur="1000" fill="hold"/>
                                        <p:tgtEl>
                                          <p:spTgt spid="407"/>
                                        </p:tgtEl>
                                        <p:attrNameLst>
                                          <p:attrName>ppt_x</p:attrName>
                                        </p:attrNameLst>
                                      </p:cBhvr>
                                      <p:tavLst>
                                        <p:tav>
                                          <p:val>
                                            <p:strVal val="#ppt_x"/>
                                          </p:val>
                                        </p:tav>
                                        <p:tav tm="100000">
                                          <p:val>
                                            <p:strVal val="#ppt_x"/>
                                          </p:val>
                                        </p:tav>
                                      </p:tavLst>
                                    </p:anim>
                                    <p:anim calcmode="lin" valueType="num">
                                      <p:cBhvr additive="repl">
                                        <p:cTn id="117" dur="1000" fill="hold"/>
                                        <p:tgtEl>
                                          <p:spTgt spid="407"/>
                                        </p:tgtEl>
                                        <p:attrNameLst>
                                          <p:attrName>ppt_y</p:attrName>
                                        </p:attrNameLst>
                                      </p:cBhvr>
                                      <p:tavLst>
                                        <p:tav>
                                          <p:val>
                                            <p:strVal val="#ppt_y+.1"/>
                                          </p:val>
                                        </p:tav>
                                        <p:tav tm="100000">
                                          <p:val>
                                            <p:strVal val="#ppt_y"/>
                                          </p:val>
                                        </p:tav>
                                      </p:tavLst>
                                    </p:anim>
                                  </p:childTnLst>
                                </p:cTn>
                              </p:par>
                              <p:par>
                                <p:cTn id="118" presetID="42" presetClass="entr" fill="hold" nodeType="withEffect">
                                  <p:stCondLst>
                                    <p:cond delay="0"/>
                                  </p:stCondLst>
                                  <p:childTnLst>
                                    <p:set>
                                      <p:cBhvr>
                                        <p:cTn id="119" dur="1" fill="hold">
                                          <p:stCondLst>
                                            <p:cond delay="0"/>
                                          </p:stCondLst>
                                        </p:cTn>
                                        <p:tgtEl>
                                          <p:spTgt spid="408"/>
                                        </p:tgtEl>
                                        <p:attrNameLst>
                                          <p:attrName>style.visibility</p:attrName>
                                        </p:attrNameLst>
                                      </p:cBhvr>
                                      <p:to>
                                        <p:strVal val="visible"/>
                                      </p:to>
                                    </p:set>
                                    <p:animEffect transition="in" filter="fade">
                                      <p:cBhvr additive="repl">
                                        <p:cTn id="120" dur="1000"/>
                                        <p:tgtEl>
                                          <p:spTgt spid="408"/>
                                        </p:tgtEl>
                                      </p:cBhvr>
                                    </p:animEffect>
                                    <p:anim calcmode="lin" valueType="num">
                                      <p:cBhvr additive="repl">
                                        <p:cTn id="121" dur="1000" fill="hold"/>
                                        <p:tgtEl>
                                          <p:spTgt spid="408"/>
                                        </p:tgtEl>
                                        <p:attrNameLst>
                                          <p:attrName>ppt_x</p:attrName>
                                        </p:attrNameLst>
                                      </p:cBhvr>
                                      <p:tavLst>
                                        <p:tav>
                                          <p:val>
                                            <p:strVal val="#ppt_x"/>
                                          </p:val>
                                        </p:tav>
                                        <p:tav tm="100000">
                                          <p:val>
                                            <p:strVal val="#ppt_x"/>
                                          </p:val>
                                        </p:tav>
                                      </p:tavLst>
                                    </p:anim>
                                    <p:anim calcmode="lin" valueType="num">
                                      <p:cBhvr additive="repl">
                                        <p:cTn id="122" dur="1000" fill="hold"/>
                                        <p:tgtEl>
                                          <p:spTgt spid="408"/>
                                        </p:tgtEl>
                                        <p:attrNameLst>
                                          <p:attrName>ppt_y</p:attrName>
                                        </p:attrNameLst>
                                      </p:cBhvr>
                                      <p:tavLst>
                                        <p:tav>
                                          <p:val>
                                            <p:strVal val="#ppt_y+.1"/>
                                          </p:val>
                                        </p:tav>
                                        <p:tav tm="100000">
                                          <p:val>
                                            <p:strVal val="#ppt_y"/>
                                          </p:val>
                                        </p:tav>
                                      </p:tavLst>
                                    </p:anim>
                                  </p:childTnLst>
                                </p:cTn>
                              </p:par>
                              <p:par>
                                <p:cTn id="123" presetID="42" presetClass="entr" fill="hold" nodeType="withEffect">
                                  <p:stCondLst>
                                    <p:cond delay="0"/>
                                  </p:stCondLst>
                                  <p:childTnLst>
                                    <p:set>
                                      <p:cBhvr>
                                        <p:cTn id="124" dur="1" fill="hold">
                                          <p:stCondLst>
                                            <p:cond delay="0"/>
                                          </p:stCondLst>
                                        </p:cTn>
                                        <p:tgtEl>
                                          <p:spTgt spid="412"/>
                                        </p:tgtEl>
                                        <p:attrNameLst>
                                          <p:attrName>style.visibility</p:attrName>
                                        </p:attrNameLst>
                                      </p:cBhvr>
                                      <p:to>
                                        <p:strVal val="visible"/>
                                      </p:to>
                                    </p:set>
                                    <p:animEffect transition="in" filter="fade">
                                      <p:cBhvr additive="repl">
                                        <p:cTn id="125" dur="1000"/>
                                        <p:tgtEl>
                                          <p:spTgt spid="412"/>
                                        </p:tgtEl>
                                      </p:cBhvr>
                                    </p:animEffect>
                                    <p:anim calcmode="lin" valueType="num">
                                      <p:cBhvr additive="repl">
                                        <p:cTn id="126" dur="1000" fill="hold"/>
                                        <p:tgtEl>
                                          <p:spTgt spid="412"/>
                                        </p:tgtEl>
                                        <p:attrNameLst>
                                          <p:attrName>ppt_x</p:attrName>
                                        </p:attrNameLst>
                                      </p:cBhvr>
                                      <p:tavLst>
                                        <p:tav>
                                          <p:val>
                                            <p:strVal val="#ppt_x"/>
                                          </p:val>
                                        </p:tav>
                                        <p:tav tm="100000">
                                          <p:val>
                                            <p:strVal val="#ppt_x"/>
                                          </p:val>
                                        </p:tav>
                                      </p:tavLst>
                                    </p:anim>
                                    <p:anim calcmode="lin" valueType="num">
                                      <p:cBhvr additive="repl">
                                        <p:cTn id="127" dur="1000" fill="hold"/>
                                        <p:tgtEl>
                                          <p:spTgt spid="412"/>
                                        </p:tgtEl>
                                        <p:attrNameLst>
                                          <p:attrName>ppt_y</p:attrName>
                                        </p:attrNameLst>
                                      </p:cBhvr>
                                      <p:tavLst>
                                        <p:tav>
                                          <p:val>
                                            <p:strVal val="#ppt_y+.1"/>
                                          </p:val>
                                        </p:tav>
                                        <p:tav tm="100000">
                                          <p:val>
                                            <p:strVal val="#ppt_y"/>
                                          </p:val>
                                        </p:tav>
                                      </p:tavLst>
                                    </p:anim>
                                  </p:childTnLst>
                                </p:cTn>
                              </p:par>
                              <p:par>
                                <p:cTn id="128" presetID="42" presetClass="entr" fill="hold" nodeType="withEffect">
                                  <p:stCondLst>
                                    <p:cond delay="0"/>
                                  </p:stCondLst>
                                  <p:childTnLst>
                                    <p:set>
                                      <p:cBhvr>
                                        <p:cTn id="129" dur="1" fill="hold">
                                          <p:stCondLst>
                                            <p:cond delay="0"/>
                                          </p:stCondLst>
                                        </p:cTn>
                                        <p:tgtEl>
                                          <p:spTgt spid="413"/>
                                        </p:tgtEl>
                                        <p:attrNameLst>
                                          <p:attrName>style.visibility</p:attrName>
                                        </p:attrNameLst>
                                      </p:cBhvr>
                                      <p:to>
                                        <p:strVal val="visible"/>
                                      </p:to>
                                    </p:set>
                                    <p:animEffect transition="in" filter="fade">
                                      <p:cBhvr additive="repl">
                                        <p:cTn id="130" dur="1000"/>
                                        <p:tgtEl>
                                          <p:spTgt spid="413"/>
                                        </p:tgtEl>
                                      </p:cBhvr>
                                    </p:animEffect>
                                    <p:anim calcmode="lin" valueType="num">
                                      <p:cBhvr additive="repl">
                                        <p:cTn id="131" dur="1000" fill="hold"/>
                                        <p:tgtEl>
                                          <p:spTgt spid="413"/>
                                        </p:tgtEl>
                                        <p:attrNameLst>
                                          <p:attrName>ppt_x</p:attrName>
                                        </p:attrNameLst>
                                      </p:cBhvr>
                                      <p:tavLst>
                                        <p:tav>
                                          <p:val>
                                            <p:strVal val="#ppt_x"/>
                                          </p:val>
                                        </p:tav>
                                        <p:tav tm="100000">
                                          <p:val>
                                            <p:strVal val="#ppt_x"/>
                                          </p:val>
                                        </p:tav>
                                      </p:tavLst>
                                    </p:anim>
                                    <p:anim calcmode="lin" valueType="num">
                                      <p:cBhvr additive="repl">
                                        <p:cTn id="132" dur="1000" fill="hold"/>
                                        <p:tgtEl>
                                          <p:spTgt spid="413"/>
                                        </p:tgtEl>
                                        <p:attrNameLst>
                                          <p:attrName>ppt_y</p:attrName>
                                        </p:attrNameLst>
                                      </p:cBhvr>
                                      <p:tavLst>
                                        <p:tav>
                                          <p:val>
                                            <p:strVal val="#ppt_y+.1"/>
                                          </p:val>
                                        </p:tav>
                                        <p:tav tm="100000">
                                          <p:val>
                                            <p:strVal val="#ppt_y"/>
                                          </p:val>
                                        </p:tav>
                                      </p:tavLst>
                                    </p:anim>
                                  </p:childTnLst>
                                </p:cTn>
                              </p:par>
                              <p:par>
                                <p:cTn id="133" presetID="42" presetClass="entr" fill="hold" nodeType="withEffect">
                                  <p:stCondLst>
                                    <p:cond delay="0"/>
                                  </p:stCondLst>
                                  <p:childTnLst>
                                    <p:set>
                                      <p:cBhvr>
                                        <p:cTn id="134" dur="1" fill="hold">
                                          <p:stCondLst>
                                            <p:cond delay="0"/>
                                          </p:stCondLst>
                                        </p:cTn>
                                        <p:tgtEl>
                                          <p:spTgt spid="414"/>
                                        </p:tgtEl>
                                        <p:attrNameLst>
                                          <p:attrName>style.visibility</p:attrName>
                                        </p:attrNameLst>
                                      </p:cBhvr>
                                      <p:to>
                                        <p:strVal val="visible"/>
                                      </p:to>
                                    </p:set>
                                    <p:animEffect transition="in" filter="fade">
                                      <p:cBhvr additive="repl">
                                        <p:cTn id="135" dur="1000"/>
                                        <p:tgtEl>
                                          <p:spTgt spid="414"/>
                                        </p:tgtEl>
                                      </p:cBhvr>
                                    </p:animEffect>
                                    <p:anim calcmode="lin" valueType="num">
                                      <p:cBhvr additive="repl">
                                        <p:cTn id="136" dur="1000" fill="hold"/>
                                        <p:tgtEl>
                                          <p:spTgt spid="414"/>
                                        </p:tgtEl>
                                        <p:attrNameLst>
                                          <p:attrName>ppt_x</p:attrName>
                                        </p:attrNameLst>
                                      </p:cBhvr>
                                      <p:tavLst>
                                        <p:tav>
                                          <p:val>
                                            <p:strVal val="#ppt_x"/>
                                          </p:val>
                                        </p:tav>
                                        <p:tav tm="100000">
                                          <p:val>
                                            <p:strVal val="#ppt_x"/>
                                          </p:val>
                                        </p:tav>
                                      </p:tavLst>
                                    </p:anim>
                                    <p:anim calcmode="lin" valueType="num">
                                      <p:cBhvr additive="repl">
                                        <p:cTn id="137" dur="1000" fill="hold"/>
                                        <p:tgtEl>
                                          <p:spTgt spid="414"/>
                                        </p:tgtEl>
                                        <p:attrNameLst>
                                          <p:attrName>ppt_y</p:attrName>
                                        </p:attrNameLst>
                                      </p:cBhvr>
                                      <p:tavLst>
                                        <p:tav>
                                          <p:val>
                                            <p:strVal val="#ppt_y+.1"/>
                                          </p:val>
                                        </p:tav>
                                        <p:tav tm="100000">
                                          <p:val>
                                            <p:strVal val="#ppt_y"/>
                                          </p:val>
                                        </p:tav>
                                      </p:tavLst>
                                    </p:anim>
                                  </p:childTnLst>
                                </p:cTn>
                              </p:par>
                              <p:par>
                                <p:cTn id="138" presetID="42" presetClass="entr" fill="hold" nodeType="withEffect">
                                  <p:stCondLst>
                                    <p:cond delay="0"/>
                                  </p:stCondLst>
                                  <p:childTnLst>
                                    <p:set>
                                      <p:cBhvr>
                                        <p:cTn id="139" dur="1" fill="hold">
                                          <p:stCondLst>
                                            <p:cond delay="0"/>
                                          </p:stCondLst>
                                        </p:cTn>
                                        <p:tgtEl>
                                          <p:spTgt spid="415"/>
                                        </p:tgtEl>
                                        <p:attrNameLst>
                                          <p:attrName>style.visibility</p:attrName>
                                        </p:attrNameLst>
                                      </p:cBhvr>
                                      <p:to>
                                        <p:strVal val="visible"/>
                                      </p:to>
                                    </p:set>
                                    <p:animEffect transition="in" filter="fade">
                                      <p:cBhvr additive="repl">
                                        <p:cTn id="140" dur="1000"/>
                                        <p:tgtEl>
                                          <p:spTgt spid="415"/>
                                        </p:tgtEl>
                                      </p:cBhvr>
                                    </p:animEffect>
                                    <p:anim calcmode="lin" valueType="num">
                                      <p:cBhvr additive="repl">
                                        <p:cTn id="141" dur="1000" fill="hold"/>
                                        <p:tgtEl>
                                          <p:spTgt spid="415"/>
                                        </p:tgtEl>
                                        <p:attrNameLst>
                                          <p:attrName>ppt_x</p:attrName>
                                        </p:attrNameLst>
                                      </p:cBhvr>
                                      <p:tavLst>
                                        <p:tav>
                                          <p:val>
                                            <p:strVal val="#ppt_x"/>
                                          </p:val>
                                        </p:tav>
                                        <p:tav tm="100000">
                                          <p:val>
                                            <p:strVal val="#ppt_x"/>
                                          </p:val>
                                        </p:tav>
                                      </p:tavLst>
                                    </p:anim>
                                    <p:anim calcmode="lin" valueType="num">
                                      <p:cBhvr additive="repl">
                                        <p:cTn id="142" dur="1000" fill="hold"/>
                                        <p:tgtEl>
                                          <p:spTgt spid="415"/>
                                        </p:tgtEl>
                                        <p:attrNameLst>
                                          <p:attrName>ppt_y</p:attrName>
                                        </p:attrNameLst>
                                      </p:cBhvr>
                                      <p:tavLst>
                                        <p:tav>
                                          <p:val>
                                            <p:strVal val="#ppt_y+.1"/>
                                          </p:val>
                                        </p:tav>
                                        <p:tav tm="100000">
                                          <p:val>
                                            <p:strVal val="#ppt_y"/>
                                          </p:val>
                                        </p:tav>
                                      </p:tavLst>
                                    </p:anim>
                                  </p:childTnLst>
                                </p:cTn>
                              </p:par>
                              <p:par>
                                <p:cTn id="143" presetID="42" presetClass="entr" fill="hold" nodeType="withEffect">
                                  <p:stCondLst>
                                    <p:cond delay="0"/>
                                  </p:stCondLst>
                                  <p:childTnLst>
                                    <p:set>
                                      <p:cBhvr>
                                        <p:cTn id="144" dur="1" fill="hold">
                                          <p:stCondLst>
                                            <p:cond delay="0"/>
                                          </p:stCondLst>
                                        </p:cTn>
                                        <p:tgtEl>
                                          <p:spTgt spid="416"/>
                                        </p:tgtEl>
                                        <p:attrNameLst>
                                          <p:attrName>style.visibility</p:attrName>
                                        </p:attrNameLst>
                                      </p:cBhvr>
                                      <p:to>
                                        <p:strVal val="visible"/>
                                      </p:to>
                                    </p:set>
                                    <p:animEffect transition="in" filter="fade">
                                      <p:cBhvr additive="repl">
                                        <p:cTn id="145" dur="1000"/>
                                        <p:tgtEl>
                                          <p:spTgt spid="416"/>
                                        </p:tgtEl>
                                      </p:cBhvr>
                                    </p:animEffect>
                                    <p:anim calcmode="lin" valueType="num">
                                      <p:cBhvr additive="repl">
                                        <p:cTn id="146" dur="1000" fill="hold"/>
                                        <p:tgtEl>
                                          <p:spTgt spid="416"/>
                                        </p:tgtEl>
                                        <p:attrNameLst>
                                          <p:attrName>ppt_x</p:attrName>
                                        </p:attrNameLst>
                                      </p:cBhvr>
                                      <p:tavLst>
                                        <p:tav>
                                          <p:val>
                                            <p:strVal val="#ppt_x"/>
                                          </p:val>
                                        </p:tav>
                                        <p:tav tm="100000">
                                          <p:val>
                                            <p:strVal val="#ppt_x"/>
                                          </p:val>
                                        </p:tav>
                                      </p:tavLst>
                                    </p:anim>
                                    <p:anim calcmode="lin" valueType="num">
                                      <p:cBhvr additive="repl">
                                        <p:cTn id="147" dur="1000" fill="hold"/>
                                        <p:tgtEl>
                                          <p:spTgt spid="416"/>
                                        </p:tgtEl>
                                        <p:attrNameLst>
                                          <p:attrName>ppt_y</p:attrName>
                                        </p:attrNameLst>
                                      </p:cBhvr>
                                      <p:tavLst>
                                        <p:tav>
                                          <p:val>
                                            <p:strVal val="#ppt_y+.1"/>
                                          </p:val>
                                        </p:tav>
                                        <p:tav tm="100000">
                                          <p:val>
                                            <p:strVal val="#ppt_y"/>
                                          </p:val>
                                        </p:tav>
                                      </p:tavLst>
                                    </p:anim>
                                  </p:childTnLst>
                                </p:cTn>
                              </p:par>
                              <p:par>
                                <p:cTn id="148" presetID="42" presetClass="entr" fill="hold" nodeType="withEffect">
                                  <p:stCondLst>
                                    <p:cond delay="0"/>
                                  </p:stCondLst>
                                  <p:childTnLst>
                                    <p:set>
                                      <p:cBhvr>
                                        <p:cTn id="149" dur="1" fill="hold">
                                          <p:stCondLst>
                                            <p:cond delay="0"/>
                                          </p:stCondLst>
                                        </p:cTn>
                                        <p:tgtEl>
                                          <p:spTgt spid="420"/>
                                        </p:tgtEl>
                                        <p:attrNameLst>
                                          <p:attrName>style.visibility</p:attrName>
                                        </p:attrNameLst>
                                      </p:cBhvr>
                                      <p:to>
                                        <p:strVal val="visible"/>
                                      </p:to>
                                    </p:set>
                                    <p:animEffect transition="in" filter="fade">
                                      <p:cBhvr additive="repl">
                                        <p:cTn id="150" dur="1000"/>
                                        <p:tgtEl>
                                          <p:spTgt spid="420"/>
                                        </p:tgtEl>
                                      </p:cBhvr>
                                    </p:animEffect>
                                    <p:anim calcmode="lin" valueType="num">
                                      <p:cBhvr additive="repl">
                                        <p:cTn id="151" dur="1000" fill="hold"/>
                                        <p:tgtEl>
                                          <p:spTgt spid="420"/>
                                        </p:tgtEl>
                                        <p:attrNameLst>
                                          <p:attrName>ppt_x</p:attrName>
                                        </p:attrNameLst>
                                      </p:cBhvr>
                                      <p:tavLst>
                                        <p:tav>
                                          <p:val>
                                            <p:strVal val="#ppt_x"/>
                                          </p:val>
                                        </p:tav>
                                        <p:tav tm="100000">
                                          <p:val>
                                            <p:strVal val="#ppt_x"/>
                                          </p:val>
                                        </p:tav>
                                      </p:tavLst>
                                    </p:anim>
                                    <p:anim calcmode="lin" valueType="num">
                                      <p:cBhvr additive="repl">
                                        <p:cTn id="152" dur="1000" fill="hold"/>
                                        <p:tgtEl>
                                          <p:spTgt spid="420"/>
                                        </p:tgtEl>
                                        <p:attrNameLst>
                                          <p:attrName>ppt_y</p:attrName>
                                        </p:attrNameLst>
                                      </p:cBhvr>
                                      <p:tavLst>
                                        <p:tav>
                                          <p:val>
                                            <p:strVal val="#ppt_y+.1"/>
                                          </p:val>
                                        </p:tav>
                                        <p:tav tm="100000">
                                          <p:val>
                                            <p:strVal val="#ppt_y"/>
                                          </p:val>
                                        </p:tav>
                                      </p:tavLst>
                                    </p:anim>
                                  </p:childTnLst>
                                </p:cTn>
                              </p:par>
                              <p:par>
                                <p:cTn id="153" presetID="42" presetClass="entr" fill="hold" nodeType="withEffect">
                                  <p:stCondLst>
                                    <p:cond delay="0"/>
                                  </p:stCondLst>
                                  <p:childTnLst>
                                    <p:set>
                                      <p:cBhvr>
                                        <p:cTn id="154" dur="1" fill="hold">
                                          <p:stCondLst>
                                            <p:cond delay="0"/>
                                          </p:stCondLst>
                                        </p:cTn>
                                        <p:tgtEl>
                                          <p:spTgt spid="421"/>
                                        </p:tgtEl>
                                        <p:attrNameLst>
                                          <p:attrName>style.visibility</p:attrName>
                                        </p:attrNameLst>
                                      </p:cBhvr>
                                      <p:to>
                                        <p:strVal val="visible"/>
                                      </p:to>
                                    </p:set>
                                    <p:animEffect transition="in" filter="fade">
                                      <p:cBhvr additive="repl">
                                        <p:cTn id="155" dur="1000"/>
                                        <p:tgtEl>
                                          <p:spTgt spid="421"/>
                                        </p:tgtEl>
                                      </p:cBhvr>
                                    </p:animEffect>
                                    <p:anim calcmode="lin" valueType="num">
                                      <p:cBhvr additive="repl">
                                        <p:cTn id="156" dur="1000" fill="hold"/>
                                        <p:tgtEl>
                                          <p:spTgt spid="421"/>
                                        </p:tgtEl>
                                        <p:attrNameLst>
                                          <p:attrName>ppt_x</p:attrName>
                                        </p:attrNameLst>
                                      </p:cBhvr>
                                      <p:tavLst>
                                        <p:tav>
                                          <p:val>
                                            <p:strVal val="#ppt_x"/>
                                          </p:val>
                                        </p:tav>
                                        <p:tav tm="100000">
                                          <p:val>
                                            <p:strVal val="#ppt_x"/>
                                          </p:val>
                                        </p:tav>
                                      </p:tavLst>
                                    </p:anim>
                                    <p:anim calcmode="lin" valueType="num">
                                      <p:cBhvr additive="repl">
                                        <p:cTn id="157" dur="1000" fill="hold"/>
                                        <p:tgtEl>
                                          <p:spTgt spid="421"/>
                                        </p:tgtEl>
                                        <p:attrNameLst>
                                          <p:attrName>ppt_y</p:attrName>
                                        </p:attrNameLst>
                                      </p:cBhvr>
                                      <p:tavLst>
                                        <p:tav>
                                          <p:val>
                                            <p:strVal val="#ppt_y+.1"/>
                                          </p:val>
                                        </p:tav>
                                        <p:tav tm="100000">
                                          <p:val>
                                            <p:strVal val="#ppt_y"/>
                                          </p:val>
                                        </p:tav>
                                      </p:tavLst>
                                    </p:anim>
                                  </p:childTnLst>
                                </p:cTn>
                              </p:par>
                              <p:par>
                                <p:cTn id="158" presetID="42" presetClass="entr" fill="hold" nodeType="withEffect">
                                  <p:stCondLst>
                                    <p:cond delay="0"/>
                                  </p:stCondLst>
                                  <p:childTnLst>
                                    <p:set>
                                      <p:cBhvr>
                                        <p:cTn id="159" dur="1" fill="hold">
                                          <p:stCondLst>
                                            <p:cond delay="0"/>
                                          </p:stCondLst>
                                        </p:cTn>
                                        <p:tgtEl>
                                          <p:spTgt spid="422"/>
                                        </p:tgtEl>
                                        <p:attrNameLst>
                                          <p:attrName>style.visibility</p:attrName>
                                        </p:attrNameLst>
                                      </p:cBhvr>
                                      <p:to>
                                        <p:strVal val="visible"/>
                                      </p:to>
                                    </p:set>
                                    <p:animEffect transition="in" filter="fade">
                                      <p:cBhvr additive="repl">
                                        <p:cTn id="160" dur="1000"/>
                                        <p:tgtEl>
                                          <p:spTgt spid="422"/>
                                        </p:tgtEl>
                                      </p:cBhvr>
                                    </p:animEffect>
                                    <p:anim calcmode="lin" valueType="num">
                                      <p:cBhvr additive="repl">
                                        <p:cTn id="161" dur="1000" fill="hold"/>
                                        <p:tgtEl>
                                          <p:spTgt spid="422"/>
                                        </p:tgtEl>
                                        <p:attrNameLst>
                                          <p:attrName>ppt_x</p:attrName>
                                        </p:attrNameLst>
                                      </p:cBhvr>
                                      <p:tavLst>
                                        <p:tav>
                                          <p:val>
                                            <p:strVal val="#ppt_x"/>
                                          </p:val>
                                        </p:tav>
                                        <p:tav tm="100000">
                                          <p:val>
                                            <p:strVal val="#ppt_x"/>
                                          </p:val>
                                        </p:tav>
                                      </p:tavLst>
                                    </p:anim>
                                    <p:anim calcmode="lin" valueType="num">
                                      <p:cBhvr additive="repl">
                                        <p:cTn id="162" dur="1000" fill="hold"/>
                                        <p:tgtEl>
                                          <p:spTgt spid="422"/>
                                        </p:tgtEl>
                                        <p:attrNameLst>
                                          <p:attrName>ppt_y</p:attrName>
                                        </p:attrNameLst>
                                      </p:cBhvr>
                                      <p:tavLst>
                                        <p:tav>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4" name="Rectangle 6"/>
          <p:cNvSpPr/>
          <p:nvPr/>
        </p:nvSpPr>
        <p:spPr>
          <a:xfrm>
            <a:off x="1828800" y="0"/>
            <a:ext cx="6552720" cy="375840"/>
          </a:xfrm>
          <a:prstGeom prst="rect">
            <a:avLst/>
          </a:prstGeom>
          <a:noFill/>
          <a:ln w="0">
            <a:noFill/>
          </a:ln>
        </p:spPr>
        <p:style>
          <a:lnRef idx="0"/>
          <a:fillRef idx="0"/>
          <a:effectRef idx="0"/>
          <a:fontRef idx="minor"/>
        </p:style>
        <p:txBody>
          <a:bodyPr lIns="90000" tIns="45000" rIns="90000" bIns="45000" anchor="t">
            <a:noAutofit/>
          </a:bodyPr>
          <a:p>
            <a:pPr marL="384120" indent="-384120" algn="ctr" defTabSz="914400">
              <a:lnSpc>
                <a:spcPts val="2200"/>
              </a:lnSpc>
              <a:tabLst>
                <a:tab pos="0" algn="l"/>
              </a:tabLst>
            </a:pPr>
            <a:endParaRPr lang="vi-VN" sz="2000" b="0" u="none" strike="noStrike">
              <a:solidFill>
                <a:srgbClr val="000000"/>
              </a:solidFill>
              <a:effectLst/>
              <a:uFillTx/>
              <a:latin typeface="Arial"/>
            </a:endParaRPr>
          </a:p>
          <a:p>
            <a:pPr marL="384120" indent="-384120" algn="ctr" defTabSz="914400">
              <a:lnSpc>
                <a:spcPts val="2200"/>
              </a:lnSpc>
              <a:tabLst>
                <a:tab pos="0" algn="l"/>
              </a:tabLst>
            </a:pPr>
            <a:r>
              <a:rPr lang="en-US" sz="2000" b="1" u="none" strike="noStrike">
                <a:solidFill>
                  <a:srgbClr val="800000"/>
                </a:solidFill>
                <a:effectLst/>
                <a:uFillTx/>
                <a:latin typeface="Arial"/>
                <a:ea typeface="Arial"/>
              </a:rPr>
              <a:t>PHÒNG KHẢO THÍ VÀ ĐẢM BẢOCHẤT LƯỢNG</a:t>
            </a:r>
            <a:endParaRPr lang="vi-VN" sz="2000" b="0" u="none" strike="noStrike">
              <a:solidFill>
                <a:srgbClr val="000000"/>
              </a:solidFill>
              <a:effectLst/>
              <a:uFillTx/>
              <a:latin typeface="Arial"/>
            </a:endParaRPr>
          </a:p>
        </p:txBody>
      </p:sp>
      <p:sp>
        <p:nvSpPr>
          <p:cNvPr id="425" name="Rectangle 22"/>
          <p:cNvSpPr/>
          <p:nvPr/>
        </p:nvSpPr>
        <p:spPr>
          <a:xfrm>
            <a:off x="76320" y="804600"/>
            <a:ext cx="8962200" cy="5482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400" b="0" u="none" strike="noStrike">
              <a:solidFill>
                <a:schemeClr val="lt1"/>
              </a:solidFill>
              <a:effectLst/>
              <a:uFillTx/>
              <a:latin typeface="Arial"/>
            </a:endParaRPr>
          </a:p>
        </p:txBody>
      </p:sp>
      <p:sp>
        <p:nvSpPr>
          <p:cNvPr id="426" name="Rectangle 28"/>
          <p:cNvSpPr/>
          <p:nvPr/>
        </p:nvSpPr>
        <p:spPr>
          <a:xfrm>
            <a:off x="76320" y="817200"/>
            <a:ext cx="8962200" cy="49212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2600" b="1" u="none" strike="noStrike">
                <a:solidFill>
                  <a:schemeClr val="lt1"/>
                </a:solidFill>
                <a:effectLst/>
                <a:uFillTx/>
                <a:latin typeface="Arial"/>
                <a:ea typeface="Arial"/>
              </a:rPr>
              <a:t>2. Một số quy định về thi kết thúc học phần</a:t>
            </a:r>
            <a:endParaRPr lang="vi-VN" sz="2600" b="0" u="none" strike="noStrike">
              <a:solidFill>
                <a:srgbClr val="000000"/>
              </a:solidFill>
              <a:effectLst/>
              <a:uFillTx/>
              <a:latin typeface="Arial"/>
            </a:endParaRPr>
          </a:p>
        </p:txBody>
      </p:sp>
      <p:sp>
        <p:nvSpPr>
          <p:cNvPr id="427" name="TextBox 11"/>
          <p:cNvSpPr/>
          <p:nvPr/>
        </p:nvSpPr>
        <p:spPr>
          <a:xfrm>
            <a:off x="-152280" y="1418040"/>
            <a:ext cx="9600840" cy="4611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CC"/>
                </a:solidFill>
                <a:effectLst/>
                <a:uFillTx/>
                <a:latin typeface="Arial"/>
                <a:ea typeface="Arial"/>
              </a:rPr>
              <a:t>       Trách nhiệm của sinh viên trong khi thi:</a:t>
            </a:r>
            <a:r>
              <a:rPr lang="vi-VN" sz="2400" b="1" u="none" strike="noStrike">
                <a:solidFill>
                  <a:srgbClr val="0000CC"/>
                </a:solidFill>
                <a:effectLst/>
                <a:uFillTx/>
                <a:latin typeface="Arial"/>
                <a:ea typeface="Arial"/>
              </a:rPr>
              <a:t> </a:t>
            </a:r>
            <a:endParaRPr lang="vi-VN" sz="2400" b="0" u="none" strike="noStrike">
              <a:solidFill>
                <a:srgbClr val="000000"/>
              </a:solidFill>
              <a:effectLst/>
              <a:uFillTx/>
              <a:latin typeface="Arial"/>
            </a:endParaRPr>
          </a:p>
        </p:txBody>
      </p:sp>
      <p:sp>
        <p:nvSpPr>
          <p:cNvPr id="428" name="Rectangle 12"/>
          <p:cNvSpPr/>
          <p:nvPr/>
        </p:nvSpPr>
        <p:spPr>
          <a:xfrm>
            <a:off x="76320" y="1483200"/>
            <a:ext cx="474480" cy="461160"/>
          </a:xfrm>
          <a:prstGeom prst="rect">
            <a:avLst/>
          </a:prstGeom>
          <a:noFill/>
          <a:ln w="0">
            <a:noFill/>
          </a:ln>
        </p:spPr>
        <p:style>
          <a:lnRef idx="0"/>
          <a:fillRef idx="0"/>
          <a:effectRef idx="0"/>
          <a:fontRef idx="minor"/>
        </p:style>
        <p:txBody>
          <a:bodyPr wrap="none" lIns="90000" tIns="45000" rIns="90000" bIns="45000" anchor="t">
            <a:spAutoFit/>
          </a:bodyPr>
          <a:p>
            <a:pPr algn="ctr">
              <a:lnSpc>
                <a:spcPct val="100000"/>
              </a:lnSpc>
            </a:pPr>
            <a:r>
              <a:rPr lang="en-US" sz="2400" b="1" u="none" strike="noStrike">
                <a:solidFill>
                  <a:srgbClr val="FF33CC"/>
                </a:solidFill>
                <a:effectLst/>
                <a:uFillTx/>
                <a:latin typeface="Arial"/>
                <a:ea typeface="Arial"/>
              </a:rPr>
              <a:t></a:t>
            </a:r>
            <a:endParaRPr lang="vi-VN" sz="2400" b="0" u="none" strike="noStrike">
              <a:solidFill>
                <a:srgbClr val="000000"/>
              </a:solidFill>
              <a:effectLst/>
              <a:uFillTx/>
              <a:latin typeface="Arial"/>
            </a:endParaRPr>
          </a:p>
        </p:txBody>
      </p:sp>
      <p:pic>
        <p:nvPicPr>
          <p:cNvPr id="429" name="Picture 5"/>
          <p:cNvPicPr/>
          <p:nvPr/>
        </p:nvPicPr>
        <p:blipFill>
          <a:blip r:embed="rId1"/>
          <a:stretch/>
        </p:blipFill>
        <p:spPr>
          <a:xfrm>
            <a:off x="6736320" y="1584000"/>
            <a:ext cx="2971440" cy="2082960"/>
          </a:xfrm>
          <a:prstGeom prst="rect">
            <a:avLst/>
          </a:prstGeom>
          <a:noFill/>
          <a:ln w="0">
            <a:noFill/>
          </a:ln>
        </p:spPr>
      </p:pic>
      <p:pic>
        <p:nvPicPr>
          <p:cNvPr id="430" name="Picture 6"/>
          <p:cNvPicPr/>
          <p:nvPr/>
        </p:nvPicPr>
        <p:blipFill>
          <a:blip r:embed="rId2"/>
          <a:stretch/>
        </p:blipFill>
        <p:spPr>
          <a:xfrm>
            <a:off x="6736320" y="3811680"/>
            <a:ext cx="2971440" cy="2241360"/>
          </a:xfrm>
          <a:prstGeom prst="rect">
            <a:avLst/>
          </a:prstGeom>
          <a:noFill/>
          <a:ln w="0">
            <a:noFill/>
          </a:ln>
        </p:spPr>
      </p:pic>
      <p:sp>
        <p:nvSpPr>
          <p:cNvPr id="431" name="TextBox 13"/>
          <p:cNvSpPr/>
          <p:nvPr/>
        </p:nvSpPr>
        <p:spPr>
          <a:xfrm>
            <a:off x="109800" y="1983240"/>
            <a:ext cx="6476760" cy="23079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0" u="none" strike="noStrike">
                <a:solidFill>
                  <a:srgbClr val="000000"/>
                </a:solidFill>
                <a:effectLst/>
                <a:uFillTx/>
                <a:latin typeface="Arial"/>
                <a:ea typeface="Arial"/>
              </a:rPr>
              <a:t>+ </a:t>
            </a:r>
            <a:r>
              <a:rPr lang="vi-VN" sz="2400" b="0" u="none" strike="noStrike">
                <a:solidFill>
                  <a:srgbClr val="000000"/>
                </a:solidFill>
                <a:effectLst/>
                <a:uFillTx/>
                <a:latin typeface="Arial"/>
                <a:ea typeface="Arial"/>
              </a:rPr>
              <a:t>Sinh viên có mặt tại phòng thi theo đúng thời gian quy định</a:t>
            </a:r>
            <a:r>
              <a:rPr lang="en-US" sz="2400" b="0" u="none" strike="noStrike">
                <a:solidFill>
                  <a:srgbClr val="000000"/>
                </a:solidFill>
                <a:effectLst/>
                <a:uFillTx/>
                <a:latin typeface="Arial"/>
                <a:ea typeface="Arial"/>
              </a:rPr>
              <a:t>:</a:t>
            </a:r>
            <a:r>
              <a:rPr lang="vi-VN" sz="2400" b="0" u="none" strike="noStrike">
                <a:solidFill>
                  <a:srgbClr val="000000"/>
                </a:solidFill>
                <a:effectLst/>
                <a:uFillTx/>
                <a:latin typeface="Arial"/>
                <a:ea typeface="Arial"/>
              </a:rPr>
              <a:t> </a:t>
            </a:r>
            <a:endParaRPr lang="vi-VN" sz="2400" b="0" u="none" strike="noStrike">
              <a:solidFill>
                <a:srgbClr val="000000"/>
              </a:solidFill>
              <a:effectLst/>
              <a:uFillTx/>
              <a:latin typeface="Arial"/>
            </a:endParaRPr>
          </a:p>
          <a:p>
            <a:pPr marL="343080" indent="-343080" algn="just">
              <a:lnSpc>
                <a:spcPct val="100000"/>
              </a:lnSpc>
              <a:buClr>
                <a:srgbClr val="00A8D6"/>
              </a:buClr>
              <a:buSzPct val="70000"/>
              <a:buFont typeface="Wingdings" charset="2"/>
              <a:buChar char=""/>
            </a:pPr>
            <a:r>
              <a:rPr lang="en-US" sz="2400" b="0" u="none" strike="noStrike">
                <a:solidFill>
                  <a:srgbClr val="000000"/>
                </a:solidFill>
                <a:effectLst/>
                <a:uFillTx/>
                <a:latin typeface="Arial"/>
                <a:ea typeface="Arial"/>
              </a:rPr>
              <a:t>SV không được đ</a:t>
            </a:r>
            <a:r>
              <a:rPr lang="vi-VN" sz="2400" b="0" u="none" strike="noStrike">
                <a:solidFill>
                  <a:srgbClr val="000000"/>
                </a:solidFill>
                <a:effectLst/>
                <a:uFillTx/>
                <a:latin typeface="Arial"/>
                <a:ea typeface="Arial"/>
              </a:rPr>
              <a:t>ến </a:t>
            </a:r>
            <a:r>
              <a:rPr lang="vi-VN" sz="2400" b="1" u="sng" strike="noStrike">
                <a:solidFill>
                  <a:schemeClr val="dk1"/>
                </a:solidFill>
                <a:effectLst/>
                <a:uFillTx/>
                <a:latin typeface="Arial"/>
                <a:ea typeface="Arial"/>
              </a:rPr>
              <a:t>chậm quá 15 phút </a:t>
            </a:r>
            <a:r>
              <a:rPr lang="en-US" sz="2400" b="0" u="none" strike="noStrike">
                <a:solidFill>
                  <a:srgbClr val="000000"/>
                </a:solidFill>
                <a:effectLst/>
                <a:uFillTx/>
                <a:latin typeface="Arial"/>
                <a:ea typeface="Arial"/>
              </a:rPr>
              <a:t>đối với </a:t>
            </a:r>
            <a:r>
              <a:rPr lang="en-US" sz="2400" b="1" u="none" strike="noStrike">
                <a:solidFill>
                  <a:schemeClr val="dk1"/>
                </a:solidFill>
                <a:effectLst/>
                <a:uFillTx/>
                <a:latin typeface="Arial"/>
                <a:ea typeface="Arial"/>
              </a:rPr>
              <a:t>hình thức thi tự luận</a:t>
            </a:r>
            <a:r>
              <a:rPr lang="vi-VN" sz="2400" b="1" u="none" strike="noStrike">
                <a:solidFill>
                  <a:schemeClr val="dk1"/>
                </a:solidFill>
                <a:effectLst/>
                <a:uFillTx/>
                <a:latin typeface="Arial"/>
                <a:ea typeface="Arial"/>
              </a:rPr>
              <a:t>. </a:t>
            </a:r>
            <a:endParaRPr lang="vi-VN" sz="2400" b="0" u="none" strike="noStrike">
              <a:solidFill>
                <a:srgbClr val="000000"/>
              </a:solidFill>
              <a:effectLst/>
              <a:uFillTx/>
              <a:latin typeface="Arial"/>
            </a:endParaRPr>
          </a:p>
          <a:p>
            <a:pPr marL="343080" indent="-343080" algn="just">
              <a:lnSpc>
                <a:spcPct val="100000"/>
              </a:lnSpc>
              <a:buClr>
                <a:srgbClr val="00A8D6"/>
              </a:buClr>
              <a:buSzPct val="70000"/>
              <a:buFont typeface="Wingdings" charset="2"/>
              <a:buChar char=""/>
            </a:pPr>
            <a:r>
              <a:rPr lang="en-US" sz="2400" b="0" u="none" strike="noStrike">
                <a:solidFill>
                  <a:srgbClr val="000000"/>
                </a:solidFill>
                <a:effectLst/>
                <a:uFillTx/>
                <a:latin typeface="Arial"/>
                <a:ea typeface="Arial"/>
              </a:rPr>
              <a:t>SV</a:t>
            </a:r>
            <a:r>
              <a:rPr lang="vi-VN" sz="2400" b="0" u="none" strike="noStrike">
                <a:solidFill>
                  <a:srgbClr val="000000"/>
                </a:solidFill>
                <a:effectLst/>
                <a:uFillTx/>
                <a:latin typeface="Arial"/>
                <a:ea typeface="Arial"/>
              </a:rPr>
              <a:t> </a:t>
            </a:r>
            <a:r>
              <a:rPr lang="en-US" sz="2400" b="0" u="none" strike="noStrike">
                <a:solidFill>
                  <a:srgbClr val="000000"/>
                </a:solidFill>
                <a:effectLst/>
                <a:uFillTx/>
                <a:latin typeface="Arial"/>
                <a:ea typeface="Arial"/>
              </a:rPr>
              <a:t>không được </a:t>
            </a:r>
            <a:r>
              <a:rPr lang="vi-VN" sz="2400" b="0" u="none" strike="noStrike">
                <a:solidFill>
                  <a:srgbClr val="000000"/>
                </a:solidFill>
                <a:effectLst/>
                <a:uFillTx/>
                <a:latin typeface="Arial"/>
                <a:ea typeface="Arial"/>
              </a:rPr>
              <a:t>đến </a:t>
            </a:r>
            <a:r>
              <a:rPr lang="vi-VN" sz="2400" b="1" u="none" strike="noStrike">
                <a:solidFill>
                  <a:srgbClr val="000000"/>
                </a:solidFill>
                <a:effectLst/>
                <a:uFillTx/>
                <a:latin typeface="Arial"/>
                <a:ea typeface="Arial"/>
              </a:rPr>
              <a:t>chậm quá </a:t>
            </a:r>
            <a:r>
              <a:rPr lang="vi-VN" sz="2400" b="1" u="sng" strike="noStrike">
                <a:solidFill>
                  <a:schemeClr val="dk1"/>
                </a:solidFill>
                <a:effectLst/>
                <a:uFillTx/>
                <a:latin typeface="Arial"/>
                <a:ea typeface="Arial"/>
              </a:rPr>
              <a:t>5 phút </a:t>
            </a:r>
            <a:r>
              <a:rPr lang="en-US" sz="2400" b="0" u="none" strike="noStrike">
                <a:solidFill>
                  <a:srgbClr val="000000"/>
                </a:solidFill>
                <a:effectLst/>
                <a:uFillTx/>
                <a:latin typeface="Arial"/>
                <a:ea typeface="Arial"/>
              </a:rPr>
              <a:t>đối với </a:t>
            </a:r>
            <a:r>
              <a:rPr lang="en-US" sz="2400" b="1" u="none" strike="noStrike">
                <a:solidFill>
                  <a:schemeClr val="dk1"/>
                </a:solidFill>
                <a:effectLst/>
                <a:uFillTx/>
                <a:latin typeface="Arial"/>
                <a:ea typeface="Arial"/>
              </a:rPr>
              <a:t>hình thức thi trắc nghiệm</a:t>
            </a:r>
            <a:r>
              <a:rPr lang="en-US" sz="2400" b="0" u="none" strike="noStrike">
                <a:solidFill>
                  <a:srgbClr val="000000"/>
                </a:solidFill>
                <a:effectLst/>
                <a:uFillTx/>
                <a:latin typeface="Arial"/>
                <a:ea typeface="Arial"/>
              </a:rPr>
              <a:t>.</a:t>
            </a:r>
            <a:endParaRPr lang="vi-VN" sz="2400" b="0" u="none" strike="noStrike">
              <a:solidFill>
                <a:srgbClr val="000000"/>
              </a:solidFill>
              <a:effectLst/>
              <a:uFillTx/>
              <a:latin typeface="Arial"/>
            </a:endParaRPr>
          </a:p>
        </p:txBody>
      </p:sp>
      <p:sp>
        <p:nvSpPr>
          <p:cNvPr id="432" name="TextBox 14"/>
          <p:cNvSpPr/>
          <p:nvPr/>
        </p:nvSpPr>
        <p:spPr>
          <a:xfrm>
            <a:off x="109800" y="4419720"/>
            <a:ext cx="6443280" cy="119988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0" u="none" strike="noStrike">
                <a:solidFill>
                  <a:srgbClr val="FF0000"/>
                </a:solidFill>
                <a:effectLst/>
                <a:uFillTx/>
                <a:latin typeface="Arial"/>
                <a:ea typeface="Arial"/>
              </a:rPr>
              <a:t>*SV khi dự thi cần mang </a:t>
            </a:r>
            <a:r>
              <a:rPr lang="vi-VN" sz="2400" b="0" u="none" strike="noStrike">
                <a:solidFill>
                  <a:srgbClr val="FF0000"/>
                </a:solidFill>
                <a:effectLst/>
                <a:uFillTx/>
                <a:latin typeface="Arial"/>
                <a:ea typeface="Arial"/>
              </a:rPr>
              <a:t>thẻ sinh viên, </a:t>
            </a:r>
            <a:r>
              <a:rPr lang="en-GB" sz="2400" b="0" u="none" strike="noStrike">
                <a:solidFill>
                  <a:srgbClr val="FF0000"/>
                </a:solidFill>
                <a:effectLst/>
                <a:uFillTx/>
                <a:latin typeface="Arial"/>
                <a:ea typeface="Arial"/>
              </a:rPr>
              <a:t>CCCD (</a:t>
            </a:r>
            <a:r>
              <a:rPr lang="vi-VN" sz="2400" b="0" u="none" strike="noStrike">
                <a:solidFill>
                  <a:srgbClr val="FF0000"/>
                </a:solidFill>
                <a:effectLst/>
                <a:uFillTx/>
                <a:latin typeface="Arial"/>
                <a:ea typeface="Arial"/>
              </a:rPr>
              <a:t>hoặc </a:t>
            </a:r>
            <a:r>
              <a:rPr lang="en-GB" sz="2400" b="0" u="none" strike="noStrike">
                <a:solidFill>
                  <a:srgbClr val="FF0000"/>
                </a:solidFill>
                <a:effectLst/>
                <a:uFillTx/>
                <a:latin typeface="Arial"/>
                <a:ea typeface="Arial"/>
              </a:rPr>
              <a:t>giấy tờ cá nhân có ảnh)</a:t>
            </a:r>
            <a:r>
              <a:rPr lang="vi-VN" sz="2400" b="0" u="none" strike="noStrike">
                <a:solidFill>
                  <a:srgbClr val="FF0000"/>
                </a:solidFill>
                <a:effectLst/>
                <a:uFillTx/>
                <a:latin typeface="Arial"/>
                <a:ea typeface="Arial"/>
              </a:rPr>
              <a:t> </a:t>
            </a:r>
            <a:r>
              <a:rPr lang="en-US" sz="2400" b="0" u="none" strike="noStrike">
                <a:solidFill>
                  <a:srgbClr val="FF0000"/>
                </a:solidFill>
                <a:effectLst/>
                <a:uFillTx/>
                <a:latin typeface="Arial"/>
                <a:ea typeface="Arial"/>
              </a:rPr>
              <a:t>và thực hiện nghiêm túc Quy chế thi</a:t>
            </a:r>
            <a:endParaRPr lang="vi-VN" sz="2400" b="0" u="none" strike="noStrike">
              <a:solidFill>
                <a:srgbClr val="000000"/>
              </a:solidFill>
              <a:effectLst/>
              <a:uFillTx/>
              <a:latin typeface="Arial"/>
            </a:endParaRPr>
          </a:p>
        </p:txBody>
      </p:sp>
    </p:spTree>
  </p:cSld>
  <p:transition>
    <p:split dir="in" orient="vert"/>
  </p:transition>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3" name="Rectangle 6"/>
          <p:cNvSpPr/>
          <p:nvPr/>
        </p:nvSpPr>
        <p:spPr>
          <a:xfrm>
            <a:off x="1523880" y="177840"/>
            <a:ext cx="6552720" cy="375840"/>
          </a:xfrm>
          <a:prstGeom prst="rect">
            <a:avLst/>
          </a:prstGeom>
          <a:noFill/>
          <a:ln w="0">
            <a:noFill/>
          </a:ln>
        </p:spPr>
        <p:style>
          <a:lnRef idx="0"/>
          <a:fillRef idx="0"/>
          <a:effectRef idx="0"/>
          <a:fontRef idx="minor"/>
        </p:style>
        <p:txBody>
          <a:bodyPr lIns="90000" tIns="45000" rIns="90000" bIns="45000" anchor="t">
            <a:noAutofit/>
          </a:bodyPr>
          <a:p>
            <a:pPr marL="384120" indent="-384120" algn="ctr" defTabSz="914400">
              <a:lnSpc>
                <a:spcPts val="2200"/>
              </a:lnSpc>
              <a:tabLst>
                <a:tab pos="0" algn="l"/>
              </a:tabLst>
            </a:pPr>
            <a:r>
              <a:rPr lang="en-US" sz="2000" b="1" u="none" strike="noStrike">
                <a:solidFill>
                  <a:srgbClr val="800000"/>
                </a:solidFill>
                <a:effectLst/>
                <a:uFillTx/>
                <a:latin typeface="Arial"/>
                <a:ea typeface="Arial"/>
              </a:rPr>
              <a:t>PHÒNG KHẢO THÍ VÀ ĐẢM BẢO CHẤT LƯỢNG</a:t>
            </a:r>
            <a:endParaRPr lang="vi-VN" sz="2000" b="0" u="none" strike="noStrike">
              <a:solidFill>
                <a:srgbClr val="000000"/>
              </a:solidFill>
              <a:effectLst/>
              <a:uFillTx/>
              <a:latin typeface="Arial"/>
            </a:endParaRPr>
          </a:p>
        </p:txBody>
      </p:sp>
      <p:sp>
        <p:nvSpPr>
          <p:cNvPr id="434" name="Rectangle 22"/>
          <p:cNvSpPr/>
          <p:nvPr/>
        </p:nvSpPr>
        <p:spPr>
          <a:xfrm>
            <a:off x="76320" y="804600"/>
            <a:ext cx="8962200" cy="5482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400" b="0" u="none" strike="noStrike">
              <a:solidFill>
                <a:schemeClr val="lt1"/>
              </a:solidFill>
              <a:effectLst/>
              <a:uFillTx/>
              <a:latin typeface="Arial"/>
            </a:endParaRPr>
          </a:p>
        </p:txBody>
      </p:sp>
      <p:sp>
        <p:nvSpPr>
          <p:cNvPr id="435" name="Rectangle 28"/>
          <p:cNvSpPr/>
          <p:nvPr/>
        </p:nvSpPr>
        <p:spPr>
          <a:xfrm>
            <a:off x="76320" y="817200"/>
            <a:ext cx="8962200" cy="49212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2600" b="1" u="none" strike="noStrike">
                <a:solidFill>
                  <a:schemeClr val="lt1"/>
                </a:solidFill>
                <a:effectLst/>
                <a:uFillTx/>
                <a:latin typeface="Arial"/>
                <a:ea typeface="Arial"/>
              </a:rPr>
              <a:t>2. Một số quy định về thi kết thúc học phần</a:t>
            </a:r>
            <a:endParaRPr lang="vi-VN" sz="2600" b="0" u="none" strike="noStrike">
              <a:solidFill>
                <a:srgbClr val="000000"/>
              </a:solidFill>
              <a:effectLst/>
              <a:uFillTx/>
              <a:latin typeface="Arial"/>
            </a:endParaRPr>
          </a:p>
        </p:txBody>
      </p:sp>
      <p:sp>
        <p:nvSpPr>
          <p:cNvPr id="436" name="TextBox 11"/>
          <p:cNvSpPr/>
          <p:nvPr/>
        </p:nvSpPr>
        <p:spPr>
          <a:xfrm>
            <a:off x="-152280" y="1418040"/>
            <a:ext cx="9600840" cy="4611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CC"/>
                </a:solidFill>
                <a:effectLst/>
                <a:uFillTx/>
                <a:latin typeface="Arial"/>
                <a:ea typeface="Arial"/>
              </a:rPr>
              <a:t>       Xử lý sinh viên vi phạm quy chế thi :</a:t>
            </a:r>
            <a:r>
              <a:rPr lang="vi-VN" sz="2400" b="1" u="none" strike="noStrike">
                <a:solidFill>
                  <a:srgbClr val="0000CC"/>
                </a:solidFill>
                <a:effectLst/>
                <a:uFillTx/>
                <a:latin typeface="Arial"/>
                <a:ea typeface="Arial"/>
              </a:rPr>
              <a:t> </a:t>
            </a:r>
            <a:endParaRPr lang="vi-VN" sz="2400" b="0" u="none" strike="noStrike">
              <a:solidFill>
                <a:srgbClr val="000000"/>
              </a:solidFill>
              <a:effectLst/>
              <a:uFillTx/>
              <a:latin typeface="Arial"/>
            </a:endParaRPr>
          </a:p>
        </p:txBody>
      </p:sp>
      <p:sp>
        <p:nvSpPr>
          <p:cNvPr id="437" name="Rectangle 12"/>
          <p:cNvSpPr/>
          <p:nvPr/>
        </p:nvSpPr>
        <p:spPr>
          <a:xfrm>
            <a:off x="76320" y="1447920"/>
            <a:ext cx="474480" cy="461160"/>
          </a:xfrm>
          <a:prstGeom prst="rect">
            <a:avLst/>
          </a:prstGeom>
          <a:noFill/>
          <a:ln w="0">
            <a:noFill/>
          </a:ln>
        </p:spPr>
        <p:style>
          <a:lnRef idx="0"/>
          <a:fillRef idx="0"/>
          <a:effectRef idx="0"/>
          <a:fontRef idx="minor"/>
        </p:style>
        <p:txBody>
          <a:bodyPr wrap="none" lIns="90000" tIns="45000" rIns="90000" bIns="45000" anchor="t">
            <a:spAutoFit/>
          </a:bodyPr>
          <a:p>
            <a:pPr algn="ctr">
              <a:lnSpc>
                <a:spcPct val="100000"/>
              </a:lnSpc>
            </a:pPr>
            <a:r>
              <a:rPr lang="en-US" sz="2400" b="1" u="none" strike="noStrike">
                <a:solidFill>
                  <a:srgbClr val="FF33CC"/>
                </a:solidFill>
                <a:effectLst/>
                <a:uFillTx/>
                <a:latin typeface="Arial"/>
                <a:ea typeface="Arial"/>
              </a:rPr>
              <a:t></a:t>
            </a:r>
            <a:endParaRPr lang="vi-VN" sz="2400" b="0" u="none" strike="noStrike">
              <a:solidFill>
                <a:srgbClr val="000000"/>
              </a:solidFill>
              <a:effectLst/>
              <a:uFillTx/>
              <a:latin typeface="Arial"/>
            </a:endParaRPr>
          </a:p>
        </p:txBody>
      </p:sp>
      <p:pic>
        <p:nvPicPr>
          <p:cNvPr id="438" name="Picture 5"/>
          <p:cNvPicPr/>
          <p:nvPr/>
        </p:nvPicPr>
        <p:blipFill>
          <a:blip r:embed="rId1"/>
          <a:stretch/>
        </p:blipFill>
        <p:spPr>
          <a:xfrm>
            <a:off x="6736320" y="1584000"/>
            <a:ext cx="2971440" cy="2082960"/>
          </a:xfrm>
          <a:prstGeom prst="rect">
            <a:avLst/>
          </a:prstGeom>
          <a:noFill/>
          <a:ln w="0">
            <a:noFill/>
          </a:ln>
        </p:spPr>
      </p:pic>
      <p:pic>
        <p:nvPicPr>
          <p:cNvPr id="439" name="Picture 6"/>
          <p:cNvPicPr/>
          <p:nvPr/>
        </p:nvPicPr>
        <p:blipFill>
          <a:blip r:embed="rId2"/>
          <a:stretch/>
        </p:blipFill>
        <p:spPr>
          <a:xfrm>
            <a:off x="6736320" y="3811680"/>
            <a:ext cx="2971440" cy="2241360"/>
          </a:xfrm>
          <a:prstGeom prst="rect">
            <a:avLst/>
          </a:prstGeom>
          <a:noFill/>
          <a:ln w="0">
            <a:noFill/>
          </a:ln>
        </p:spPr>
      </p:pic>
      <p:sp>
        <p:nvSpPr>
          <p:cNvPr id="440" name="TextBox 13"/>
          <p:cNvSpPr/>
          <p:nvPr/>
        </p:nvSpPr>
        <p:spPr>
          <a:xfrm>
            <a:off x="12240" y="1895040"/>
            <a:ext cx="6476760" cy="83052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00"/>
                </a:solidFill>
                <a:effectLst/>
                <a:uFillTx/>
                <a:latin typeface="Arial"/>
                <a:ea typeface="Arial"/>
              </a:rPr>
              <a:t>1. Hình thức khiển trách</a:t>
            </a:r>
            <a:r>
              <a:rPr lang="en-US" sz="2400" b="0" u="none" strike="noStrike">
                <a:solidFill>
                  <a:srgbClr val="000000"/>
                </a:solidFill>
                <a:effectLst/>
                <a:uFillTx/>
                <a:latin typeface="Arial"/>
                <a:ea typeface="Arial"/>
              </a:rPr>
              <a:t>: bị trừ 25% số điểm thi môn đó  </a:t>
            </a:r>
            <a:endParaRPr lang="vi-VN" sz="2400" b="0" u="none" strike="noStrike">
              <a:solidFill>
                <a:srgbClr val="000000"/>
              </a:solidFill>
              <a:effectLst/>
              <a:uFillTx/>
              <a:latin typeface="Arial"/>
            </a:endParaRPr>
          </a:p>
        </p:txBody>
      </p:sp>
      <p:sp>
        <p:nvSpPr>
          <p:cNvPr id="441" name="TextBox 14"/>
          <p:cNvSpPr/>
          <p:nvPr/>
        </p:nvSpPr>
        <p:spPr>
          <a:xfrm>
            <a:off x="12240" y="2933640"/>
            <a:ext cx="6412680" cy="83052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00"/>
                </a:solidFill>
                <a:effectLst/>
                <a:uFillTx/>
                <a:latin typeface="Arial"/>
                <a:ea typeface="Arial"/>
              </a:rPr>
              <a:t>2. Hình thức cảnh cáo: </a:t>
            </a:r>
            <a:r>
              <a:rPr lang="en-US" sz="2400" b="0" u="none" strike="noStrike">
                <a:solidFill>
                  <a:srgbClr val="000000"/>
                </a:solidFill>
                <a:effectLst/>
                <a:uFillTx/>
                <a:latin typeface="Arial"/>
                <a:ea typeface="Arial"/>
              </a:rPr>
              <a:t>bị trừ 50% số điểm thi của môn đó. </a:t>
            </a:r>
            <a:r>
              <a:rPr lang="vi-VN" sz="2400" b="0" u="none" strike="noStrike">
                <a:solidFill>
                  <a:srgbClr val="000000"/>
                </a:solidFill>
                <a:effectLst/>
                <a:uFillTx/>
                <a:latin typeface="Arial"/>
                <a:ea typeface="Arial"/>
              </a:rPr>
              <a:t> </a:t>
            </a:r>
            <a:endParaRPr lang="vi-VN" sz="2400" b="0" u="none" strike="noStrike">
              <a:solidFill>
                <a:srgbClr val="000000"/>
              </a:solidFill>
              <a:effectLst/>
              <a:uFillTx/>
              <a:latin typeface="Arial"/>
            </a:endParaRPr>
          </a:p>
        </p:txBody>
      </p:sp>
      <p:sp>
        <p:nvSpPr>
          <p:cNvPr id="442" name="TextBox 1"/>
          <p:cNvSpPr/>
          <p:nvPr/>
        </p:nvSpPr>
        <p:spPr>
          <a:xfrm>
            <a:off x="0" y="3914280"/>
            <a:ext cx="6424920" cy="83052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00"/>
                </a:solidFill>
                <a:effectLst/>
                <a:uFillTx/>
                <a:latin typeface="Arial"/>
                <a:ea typeface="Arial"/>
              </a:rPr>
              <a:t>3. Đình chỉ thi</a:t>
            </a:r>
            <a:r>
              <a:rPr lang="en-US" sz="2400" b="0" u="none" strike="noStrike">
                <a:solidFill>
                  <a:srgbClr val="000000"/>
                </a:solidFill>
                <a:effectLst/>
                <a:uFillTx/>
                <a:latin typeface="Arial"/>
                <a:ea typeface="Arial"/>
              </a:rPr>
              <a:t>: nhận điểm không (0) môn đó </a:t>
            </a:r>
            <a:r>
              <a:rPr lang="en-US" sz="2400" b="0" u="none" strike="noStrike">
                <a:solidFill>
                  <a:srgbClr val="FF0000"/>
                </a:solidFill>
                <a:effectLst/>
                <a:uFillTx/>
                <a:latin typeface="Arial"/>
                <a:ea typeface="Arial"/>
              </a:rPr>
              <a:t>(mang ĐT vào phòng thi) </a:t>
            </a:r>
            <a:endParaRPr lang="vi-VN" sz="2400" b="0" u="none" strike="noStrike">
              <a:solidFill>
                <a:srgbClr val="000000"/>
              </a:solidFill>
              <a:effectLst/>
              <a:uFillTx/>
              <a:latin typeface="Arial"/>
            </a:endParaRPr>
          </a:p>
        </p:txBody>
      </p:sp>
      <p:sp>
        <p:nvSpPr>
          <p:cNvPr id="443" name="TextBox 15"/>
          <p:cNvSpPr/>
          <p:nvPr/>
        </p:nvSpPr>
        <p:spPr>
          <a:xfrm>
            <a:off x="12240" y="4952880"/>
            <a:ext cx="6476760" cy="83052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00"/>
                </a:solidFill>
                <a:effectLst/>
                <a:uFillTx/>
                <a:latin typeface="Arial"/>
                <a:ea typeface="Arial"/>
              </a:rPr>
              <a:t>4. Đình chỉ học tập: </a:t>
            </a:r>
            <a:r>
              <a:rPr lang="vi-VN" sz="2400" b="0" u="none" strike="noStrike">
                <a:solidFill>
                  <a:srgbClr val="000000"/>
                </a:solidFill>
                <a:effectLst/>
                <a:uFillTx/>
                <a:latin typeface="Arial"/>
                <a:ea typeface="Arial"/>
              </a:rPr>
              <a:t>Đi thi hộ hoặc nhờ người </a:t>
            </a:r>
            <a:r>
              <a:rPr lang="en-GB" sz="2400" b="0" u="none" strike="noStrike">
                <a:solidFill>
                  <a:srgbClr val="000000"/>
                </a:solidFill>
                <a:effectLst/>
                <a:uFillTx/>
                <a:latin typeface="Arial"/>
                <a:ea typeface="Arial"/>
              </a:rPr>
              <a:t>khác </a:t>
            </a:r>
            <a:r>
              <a:rPr lang="vi-VN" sz="2400" b="0" u="none" strike="noStrike">
                <a:solidFill>
                  <a:srgbClr val="000000"/>
                </a:solidFill>
                <a:effectLst/>
                <a:uFillTx/>
                <a:latin typeface="Arial"/>
                <a:ea typeface="Arial"/>
              </a:rPr>
              <a:t>thi hộ</a:t>
            </a:r>
            <a:endParaRPr lang="vi-VN" sz="2400" b="0" u="none" strike="noStrike">
              <a:solidFill>
                <a:srgbClr val="000000"/>
              </a:solidFill>
              <a:effectLst/>
              <a:uFillTx/>
              <a:latin typeface="Arial"/>
            </a:endParaRPr>
          </a:p>
        </p:txBody>
      </p:sp>
    </p:spTree>
  </p:cSld>
  <p:transition>
    <p:split dir="in" orient="vert"/>
  </p:transition>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4" name="Rectangle 6"/>
          <p:cNvSpPr/>
          <p:nvPr/>
        </p:nvSpPr>
        <p:spPr>
          <a:xfrm>
            <a:off x="1143000" y="41040"/>
            <a:ext cx="6552720" cy="375840"/>
          </a:xfrm>
          <a:prstGeom prst="rect">
            <a:avLst/>
          </a:prstGeom>
          <a:noFill/>
          <a:ln w="0">
            <a:noFill/>
          </a:ln>
        </p:spPr>
        <p:style>
          <a:lnRef idx="0"/>
          <a:fillRef idx="0"/>
          <a:effectRef idx="0"/>
          <a:fontRef idx="minor"/>
        </p:style>
        <p:txBody>
          <a:bodyPr lIns="90000" tIns="45000" rIns="90000" bIns="45000" anchor="t">
            <a:noAutofit/>
          </a:bodyPr>
          <a:p>
            <a:pPr marL="384120" indent="-384120" algn="ctr" defTabSz="914400">
              <a:lnSpc>
                <a:spcPts val="2200"/>
              </a:lnSpc>
              <a:tabLst>
                <a:tab pos="0" algn="l"/>
              </a:tabLst>
            </a:pPr>
            <a:r>
              <a:rPr lang="en-US" sz="2000" b="1" u="none" strike="noStrike">
                <a:solidFill>
                  <a:srgbClr val="800000"/>
                </a:solidFill>
                <a:effectLst/>
                <a:uFillTx/>
                <a:latin typeface="Arial"/>
                <a:ea typeface="Arial"/>
              </a:rPr>
              <a:t>PHÒNG KHẢO THÍ VÀ ĐẢM BẢO CHẤT LƯỢNG</a:t>
            </a:r>
            <a:endParaRPr lang="vi-VN" sz="2000" b="0" u="none" strike="noStrike">
              <a:solidFill>
                <a:srgbClr val="000000"/>
              </a:solidFill>
              <a:effectLst/>
              <a:uFillTx/>
              <a:latin typeface="Arial"/>
            </a:endParaRPr>
          </a:p>
        </p:txBody>
      </p:sp>
      <p:sp>
        <p:nvSpPr>
          <p:cNvPr id="445" name="Rectangle 22"/>
          <p:cNvSpPr/>
          <p:nvPr/>
        </p:nvSpPr>
        <p:spPr>
          <a:xfrm>
            <a:off x="76320" y="804600"/>
            <a:ext cx="8962200" cy="5482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400" b="0" u="none" strike="noStrike">
              <a:solidFill>
                <a:schemeClr val="lt1"/>
              </a:solidFill>
              <a:effectLst/>
              <a:uFillTx/>
              <a:latin typeface="Arial"/>
            </a:endParaRPr>
          </a:p>
        </p:txBody>
      </p:sp>
      <p:sp>
        <p:nvSpPr>
          <p:cNvPr id="446" name="Rectangle 28"/>
          <p:cNvSpPr/>
          <p:nvPr/>
        </p:nvSpPr>
        <p:spPr>
          <a:xfrm>
            <a:off x="76320" y="817200"/>
            <a:ext cx="8962200" cy="49212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2600" b="1" u="none" strike="noStrike">
                <a:solidFill>
                  <a:schemeClr val="lt1"/>
                </a:solidFill>
                <a:effectLst/>
                <a:uFillTx/>
                <a:latin typeface="Arial"/>
                <a:ea typeface="Arial"/>
              </a:rPr>
              <a:t>2. Một số quy định về thi kết thúc học phần</a:t>
            </a:r>
            <a:endParaRPr lang="vi-VN" sz="2600" b="0" u="none" strike="noStrike">
              <a:solidFill>
                <a:srgbClr val="000000"/>
              </a:solidFill>
              <a:effectLst/>
              <a:uFillTx/>
              <a:latin typeface="Arial"/>
            </a:endParaRPr>
          </a:p>
        </p:txBody>
      </p:sp>
      <p:sp>
        <p:nvSpPr>
          <p:cNvPr id="447" name="TextBox 11"/>
          <p:cNvSpPr/>
          <p:nvPr/>
        </p:nvSpPr>
        <p:spPr>
          <a:xfrm>
            <a:off x="-152280" y="1579680"/>
            <a:ext cx="9600840" cy="4611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CC"/>
                </a:solidFill>
                <a:effectLst/>
                <a:uFillTx/>
                <a:latin typeface="Arial"/>
                <a:ea typeface="Arial"/>
              </a:rPr>
              <a:t>       Công bố kết quả thi:</a:t>
            </a:r>
            <a:r>
              <a:rPr lang="vi-VN" sz="2400" b="1" u="none" strike="noStrike">
                <a:solidFill>
                  <a:srgbClr val="0000CC"/>
                </a:solidFill>
                <a:effectLst/>
                <a:uFillTx/>
                <a:latin typeface="Arial"/>
                <a:ea typeface="Arial"/>
              </a:rPr>
              <a:t> </a:t>
            </a:r>
            <a:endParaRPr lang="vi-VN" sz="2400" b="0" u="none" strike="noStrike">
              <a:solidFill>
                <a:srgbClr val="000000"/>
              </a:solidFill>
              <a:effectLst/>
              <a:uFillTx/>
              <a:latin typeface="Arial"/>
            </a:endParaRPr>
          </a:p>
        </p:txBody>
      </p:sp>
      <p:sp>
        <p:nvSpPr>
          <p:cNvPr id="448" name="Rectangle 12"/>
          <p:cNvSpPr/>
          <p:nvPr/>
        </p:nvSpPr>
        <p:spPr>
          <a:xfrm>
            <a:off x="76320" y="1595880"/>
            <a:ext cx="474480" cy="461160"/>
          </a:xfrm>
          <a:prstGeom prst="rect">
            <a:avLst/>
          </a:prstGeom>
          <a:noFill/>
          <a:ln w="0">
            <a:noFill/>
          </a:ln>
        </p:spPr>
        <p:style>
          <a:lnRef idx="0"/>
          <a:fillRef idx="0"/>
          <a:effectRef idx="0"/>
          <a:fontRef idx="minor"/>
        </p:style>
        <p:txBody>
          <a:bodyPr wrap="none" lIns="90000" tIns="45000" rIns="90000" bIns="45000" anchor="t">
            <a:spAutoFit/>
          </a:bodyPr>
          <a:p>
            <a:pPr algn="ctr">
              <a:lnSpc>
                <a:spcPct val="100000"/>
              </a:lnSpc>
            </a:pPr>
            <a:r>
              <a:rPr lang="en-US" sz="2400" b="1" u="none" strike="noStrike">
                <a:solidFill>
                  <a:srgbClr val="FF33CC"/>
                </a:solidFill>
                <a:effectLst/>
                <a:uFillTx/>
                <a:latin typeface="Arial"/>
                <a:ea typeface="Arial"/>
              </a:rPr>
              <a:t></a:t>
            </a:r>
            <a:endParaRPr lang="vi-VN" sz="2400" b="0" u="none" strike="noStrike">
              <a:solidFill>
                <a:srgbClr val="000000"/>
              </a:solidFill>
              <a:effectLst/>
              <a:uFillTx/>
              <a:latin typeface="Arial"/>
            </a:endParaRPr>
          </a:p>
        </p:txBody>
      </p:sp>
      <p:pic>
        <p:nvPicPr>
          <p:cNvPr id="449" name="Picture 5"/>
          <p:cNvPicPr/>
          <p:nvPr/>
        </p:nvPicPr>
        <p:blipFill>
          <a:blip r:embed="rId1"/>
          <a:stretch/>
        </p:blipFill>
        <p:spPr>
          <a:xfrm>
            <a:off x="6736320" y="1584000"/>
            <a:ext cx="2971440" cy="2082960"/>
          </a:xfrm>
          <a:prstGeom prst="rect">
            <a:avLst/>
          </a:prstGeom>
          <a:noFill/>
          <a:ln w="0">
            <a:noFill/>
          </a:ln>
        </p:spPr>
      </p:pic>
      <p:pic>
        <p:nvPicPr>
          <p:cNvPr id="450" name="Picture 6"/>
          <p:cNvPicPr/>
          <p:nvPr/>
        </p:nvPicPr>
        <p:blipFill>
          <a:blip r:embed="rId2"/>
          <a:stretch/>
        </p:blipFill>
        <p:spPr>
          <a:xfrm>
            <a:off x="6736320" y="3811680"/>
            <a:ext cx="2971440" cy="2241360"/>
          </a:xfrm>
          <a:prstGeom prst="rect">
            <a:avLst/>
          </a:prstGeom>
          <a:noFill/>
          <a:ln w="0">
            <a:noFill/>
          </a:ln>
        </p:spPr>
      </p:pic>
      <p:sp>
        <p:nvSpPr>
          <p:cNvPr id="451" name="TextBox 13"/>
          <p:cNvSpPr/>
          <p:nvPr/>
        </p:nvSpPr>
        <p:spPr>
          <a:xfrm>
            <a:off x="76320" y="2257200"/>
            <a:ext cx="6476760" cy="193860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0" u="none" strike="noStrike">
                <a:solidFill>
                  <a:srgbClr val="000000"/>
                </a:solidFill>
                <a:effectLst/>
                <a:uFillTx/>
                <a:latin typeface="Arial"/>
                <a:ea typeface="Arial"/>
              </a:rPr>
              <a:t>+ </a:t>
            </a:r>
            <a:r>
              <a:rPr lang="vi-VN" sz="2400" b="0" u="none" strike="noStrike">
                <a:solidFill>
                  <a:srgbClr val="000000"/>
                </a:solidFill>
                <a:effectLst/>
                <a:uFillTx/>
                <a:latin typeface="Arial"/>
                <a:ea typeface="Arial"/>
              </a:rPr>
              <a:t>Kể từ khi kết thúc thi học phần, chậm nhất  </a:t>
            </a:r>
            <a:r>
              <a:rPr lang="vi-VN" sz="2400" b="0" u="sng" strike="noStrike">
                <a:solidFill>
                  <a:srgbClr val="FF0000"/>
                </a:solidFill>
                <a:effectLst/>
                <a:uFillTx/>
                <a:latin typeface="Arial"/>
                <a:ea typeface="Arial"/>
              </a:rPr>
              <a:t>sau </a:t>
            </a:r>
            <a:r>
              <a:rPr lang="en-US" sz="2400" b="0" u="sng" strike="noStrike">
                <a:solidFill>
                  <a:srgbClr val="FF0000"/>
                </a:solidFill>
                <a:effectLst/>
                <a:uFillTx/>
                <a:latin typeface="Arial"/>
                <a:ea typeface="Arial"/>
              </a:rPr>
              <a:t>07</a:t>
            </a:r>
            <a:r>
              <a:rPr lang="vi-VN" sz="2400" b="0" u="sng" strike="noStrike">
                <a:solidFill>
                  <a:srgbClr val="FF0000"/>
                </a:solidFill>
                <a:effectLst/>
                <a:uFillTx/>
                <a:latin typeface="Arial"/>
                <a:ea typeface="Arial"/>
              </a:rPr>
              <a:t> ngày</a:t>
            </a:r>
            <a:r>
              <a:rPr lang="en-GB" sz="2400" b="0" u="sng" strike="noStrike">
                <a:solidFill>
                  <a:srgbClr val="FF0000"/>
                </a:solidFill>
                <a:effectLst/>
                <a:uFillTx/>
                <a:latin typeface="Arial"/>
                <a:ea typeface="Arial"/>
              </a:rPr>
              <a:t> </a:t>
            </a:r>
            <a:r>
              <a:rPr lang="en-GB" sz="2400" b="0" u="sng" strike="noStrike">
                <a:solidFill>
                  <a:schemeClr val="dk1"/>
                </a:solidFill>
                <a:effectLst/>
                <a:uFillTx/>
                <a:latin typeface="Arial"/>
                <a:ea typeface="Arial"/>
              </a:rPr>
              <a:t>(không kể ngày lễ)</a:t>
            </a:r>
            <a:r>
              <a:rPr lang="vi-VN" sz="2400" b="0" u="none" strike="noStrike">
                <a:solidFill>
                  <a:srgbClr val="000000"/>
                </a:solidFill>
                <a:effectLst/>
                <a:uFillTx/>
                <a:latin typeface="Arial"/>
                <a:ea typeface="Arial"/>
              </a:rPr>
              <a:t>, điểm của học phần trong học kỳ đó được công khai cho S</a:t>
            </a:r>
            <a:r>
              <a:rPr lang="en-US" sz="2400" b="0" u="none" strike="noStrike">
                <a:solidFill>
                  <a:srgbClr val="000000"/>
                </a:solidFill>
                <a:effectLst/>
                <a:uFillTx/>
                <a:latin typeface="Arial"/>
                <a:ea typeface="Arial"/>
              </a:rPr>
              <a:t>V</a:t>
            </a:r>
            <a:r>
              <a:rPr lang="vi-VN" sz="2400" b="0" u="none" strike="noStrike">
                <a:solidFill>
                  <a:srgbClr val="000000"/>
                </a:solidFill>
                <a:effectLst/>
                <a:uFillTx/>
                <a:latin typeface="Arial"/>
                <a:ea typeface="Arial"/>
              </a:rPr>
              <a:t> biết</a:t>
            </a:r>
            <a:r>
              <a:rPr lang="en-GB" sz="2400" b="0" u="none" strike="noStrike">
                <a:solidFill>
                  <a:srgbClr val="000000"/>
                </a:solidFill>
                <a:effectLst/>
                <a:uFillTx/>
                <a:latin typeface="Arial"/>
                <a:ea typeface="Arial"/>
              </a:rPr>
              <a:t>. Hình thức công khai</a:t>
            </a:r>
            <a:r>
              <a:rPr lang="en-US" sz="2400" b="0" u="none" strike="noStrike">
                <a:solidFill>
                  <a:srgbClr val="000000"/>
                </a:solidFill>
                <a:effectLst/>
                <a:uFillTx/>
                <a:latin typeface="Arial"/>
                <a:ea typeface="Arial"/>
              </a:rPr>
              <a:t> thông qua </a:t>
            </a:r>
            <a:r>
              <a:rPr lang="en-US" sz="2400" b="0" u="none" strike="noStrike">
                <a:solidFill>
                  <a:schemeClr val="dk1"/>
                </a:solidFill>
                <a:effectLst/>
                <a:uFillTx/>
                <a:latin typeface="Arial"/>
                <a:ea typeface="Arial"/>
              </a:rPr>
              <a:t>website</a:t>
            </a:r>
            <a:r>
              <a:rPr lang="en-US" sz="2400" b="0" u="none" strike="noStrike">
                <a:solidFill>
                  <a:srgbClr val="FF0000"/>
                </a:solidFill>
                <a:effectLst/>
                <a:uFillTx/>
                <a:latin typeface="Arial"/>
                <a:ea typeface="Arial"/>
              </a:rPr>
              <a:t> http://sinhvien.uneti.edu.vn</a:t>
            </a:r>
            <a:r>
              <a:rPr lang="vi-VN" sz="2400" b="0" u="none" strike="noStrike">
                <a:solidFill>
                  <a:srgbClr val="FF0000"/>
                </a:solidFill>
                <a:effectLst/>
                <a:uFillTx/>
                <a:latin typeface="Arial"/>
                <a:ea typeface="Arial"/>
              </a:rPr>
              <a:t> </a:t>
            </a:r>
            <a:r>
              <a:rPr lang="en-US" sz="2400" b="0" u="none" strike="noStrike">
                <a:solidFill>
                  <a:srgbClr val="FF0000"/>
                </a:solidFill>
                <a:effectLst/>
                <a:uFillTx/>
                <a:latin typeface="Arial"/>
                <a:ea typeface="Arial"/>
              </a:rPr>
              <a:t> </a:t>
            </a:r>
            <a:endParaRPr lang="vi-VN" sz="2400" b="0" u="none" strike="noStrike">
              <a:solidFill>
                <a:srgbClr val="000000"/>
              </a:solidFill>
              <a:effectLst/>
              <a:uFillTx/>
              <a:latin typeface="Arial"/>
            </a:endParaRPr>
          </a:p>
        </p:txBody>
      </p:sp>
      <p:sp>
        <p:nvSpPr>
          <p:cNvPr id="452" name="TextBox 14"/>
          <p:cNvSpPr/>
          <p:nvPr/>
        </p:nvSpPr>
        <p:spPr>
          <a:xfrm>
            <a:off x="106920" y="4267080"/>
            <a:ext cx="6629040" cy="156924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0" u="none" strike="noStrike">
                <a:solidFill>
                  <a:srgbClr val="000000"/>
                </a:solidFill>
                <a:effectLst/>
                <a:uFillTx/>
                <a:latin typeface="Arial"/>
                <a:ea typeface="Arial"/>
              </a:rPr>
              <a:t>+ </a:t>
            </a:r>
            <a:r>
              <a:rPr lang="vi-VN" sz="2400" b="0" u="none" strike="noStrike">
                <a:solidFill>
                  <a:srgbClr val="000000"/>
                </a:solidFill>
                <a:effectLst/>
                <a:uFillTx/>
                <a:latin typeface="Arial"/>
                <a:ea typeface="Arial"/>
              </a:rPr>
              <a:t>Đối với các trường hợp vi phạm quy chế thi, Phòng </a:t>
            </a:r>
            <a:r>
              <a:rPr lang="en-GB" sz="2400" b="0" u="none" strike="noStrike">
                <a:solidFill>
                  <a:srgbClr val="000000"/>
                </a:solidFill>
                <a:effectLst/>
                <a:uFillTx/>
                <a:latin typeface="Arial"/>
                <a:ea typeface="Arial"/>
              </a:rPr>
              <a:t>KT và ĐBCL</a:t>
            </a:r>
            <a:r>
              <a:rPr lang="en-US" sz="2400" b="0" u="none" strike="noStrike">
                <a:solidFill>
                  <a:srgbClr val="000000"/>
                </a:solidFill>
                <a:effectLst/>
                <a:uFillTx/>
                <a:latin typeface="Arial"/>
                <a:ea typeface="Arial"/>
              </a:rPr>
              <a:t> </a:t>
            </a:r>
            <a:r>
              <a:rPr lang="vi-VN" sz="2400" b="0" u="none" strike="noStrike">
                <a:solidFill>
                  <a:srgbClr val="000000"/>
                </a:solidFill>
                <a:effectLst/>
                <a:uFillTx/>
                <a:latin typeface="Arial"/>
                <a:ea typeface="Arial"/>
              </a:rPr>
              <a:t>có trách nhiệm rà soát, tổng hợp và công bố trên website </a:t>
            </a:r>
            <a:r>
              <a:rPr lang="vi-VN" sz="2400" b="0" u="none" strike="noStrike">
                <a:solidFill>
                  <a:srgbClr val="FF0000"/>
                </a:solidFill>
                <a:effectLst/>
                <a:uFillTx/>
                <a:latin typeface="Arial"/>
                <a:ea typeface="Arial"/>
              </a:rPr>
              <a:t>http://</a:t>
            </a:r>
            <a:r>
              <a:rPr lang="en-GB" sz="2400" b="0" u="none" strike="noStrike">
                <a:solidFill>
                  <a:srgbClr val="FF0000"/>
                </a:solidFill>
                <a:effectLst/>
                <a:uFillTx/>
                <a:latin typeface="Arial"/>
                <a:ea typeface="Arial"/>
              </a:rPr>
              <a:t>sinhvien</a:t>
            </a:r>
            <a:r>
              <a:rPr lang="vi-VN" sz="2400" b="0" u="none" strike="noStrike">
                <a:solidFill>
                  <a:srgbClr val="FF0000"/>
                </a:solidFill>
                <a:effectLst/>
                <a:uFillTx/>
                <a:latin typeface="Arial"/>
                <a:ea typeface="Arial"/>
              </a:rPr>
              <a:t>.uneti.edu.vn </a:t>
            </a:r>
            <a:endParaRPr lang="vi-VN" sz="2400" b="0" u="none" strike="noStrike">
              <a:solidFill>
                <a:srgbClr val="000000"/>
              </a:solidFill>
              <a:effectLst/>
              <a:uFillTx/>
              <a:latin typeface="Arial"/>
            </a:endParaRPr>
          </a:p>
        </p:txBody>
      </p:sp>
    </p:spTree>
  </p:cSld>
  <p:transition>
    <p:split dir="in" orient="vert"/>
  </p:transition>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3" name="Rectangle 6"/>
          <p:cNvSpPr/>
          <p:nvPr/>
        </p:nvSpPr>
        <p:spPr>
          <a:xfrm>
            <a:off x="1523880" y="177840"/>
            <a:ext cx="6552720" cy="375840"/>
          </a:xfrm>
          <a:prstGeom prst="rect">
            <a:avLst/>
          </a:prstGeom>
          <a:noFill/>
          <a:ln w="0">
            <a:noFill/>
          </a:ln>
        </p:spPr>
        <p:style>
          <a:lnRef idx="0"/>
          <a:fillRef idx="0"/>
          <a:effectRef idx="0"/>
          <a:fontRef idx="minor"/>
        </p:style>
        <p:txBody>
          <a:bodyPr lIns="90000" tIns="45000" rIns="90000" bIns="45000" anchor="t">
            <a:noAutofit/>
          </a:bodyPr>
          <a:p>
            <a:pPr marL="384120" indent="-384120" algn="ctr" defTabSz="914400">
              <a:lnSpc>
                <a:spcPts val="2200"/>
              </a:lnSpc>
              <a:tabLst>
                <a:tab pos="0" algn="l"/>
              </a:tabLst>
            </a:pPr>
            <a:r>
              <a:rPr lang="en-US" sz="2000" b="1" u="none" strike="noStrike">
                <a:solidFill>
                  <a:srgbClr val="800000"/>
                </a:solidFill>
                <a:effectLst/>
                <a:uFillTx/>
                <a:latin typeface="Arial"/>
                <a:ea typeface="Arial"/>
              </a:rPr>
              <a:t>PHÒNG KHẢO THÍ VÀ ĐẢM BẢO CHẤT LƯỢNG</a:t>
            </a:r>
            <a:endParaRPr lang="vi-VN" sz="2000" b="0" u="none" strike="noStrike">
              <a:solidFill>
                <a:srgbClr val="000000"/>
              </a:solidFill>
              <a:effectLst/>
              <a:uFillTx/>
              <a:latin typeface="Arial"/>
            </a:endParaRPr>
          </a:p>
        </p:txBody>
      </p:sp>
      <p:sp>
        <p:nvSpPr>
          <p:cNvPr id="454" name="Rectangle 22"/>
          <p:cNvSpPr/>
          <p:nvPr/>
        </p:nvSpPr>
        <p:spPr>
          <a:xfrm>
            <a:off x="76320" y="804600"/>
            <a:ext cx="8962200" cy="5482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400" b="0" u="none" strike="noStrike">
              <a:solidFill>
                <a:schemeClr val="lt1"/>
              </a:solidFill>
              <a:effectLst/>
              <a:uFillTx/>
              <a:latin typeface="Arial"/>
            </a:endParaRPr>
          </a:p>
        </p:txBody>
      </p:sp>
      <p:sp>
        <p:nvSpPr>
          <p:cNvPr id="455" name="Rectangle 28"/>
          <p:cNvSpPr/>
          <p:nvPr/>
        </p:nvSpPr>
        <p:spPr>
          <a:xfrm>
            <a:off x="76320" y="817200"/>
            <a:ext cx="8962200" cy="49212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2600" b="1" u="none" strike="noStrike">
                <a:solidFill>
                  <a:schemeClr val="lt1"/>
                </a:solidFill>
                <a:effectLst/>
                <a:uFillTx/>
                <a:latin typeface="Arial"/>
                <a:ea typeface="Arial"/>
              </a:rPr>
              <a:t>2. Một số quy định về thi kết thúc học phần</a:t>
            </a:r>
            <a:endParaRPr lang="vi-VN" sz="2600" b="0" u="none" strike="noStrike">
              <a:solidFill>
                <a:srgbClr val="000000"/>
              </a:solidFill>
              <a:effectLst/>
              <a:uFillTx/>
              <a:latin typeface="Arial"/>
            </a:endParaRPr>
          </a:p>
        </p:txBody>
      </p:sp>
      <p:sp>
        <p:nvSpPr>
          <p:cNvPr id="456" name="TextBox 11"/>
          <p:cNvSpPr/>
          <p:nvPr/>
        </p:nvSpPr>
        <p:spPr>
          <a:xfrm>
            <a:off x="-152280" y="1373040"/>
            <a:ext cx="9600840" cy="4611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CC"/>
                </a:solidFill>
                <a:effectLst/>
                <a:uFillTx/>
                <a:latin typeface="Arial"/>
                <a:ea typeface="Arial"/>
              </a:rPr>
              <a:t>       Quy định về phúc khảo bài thi:</a:t>
            </a:r>
            <a:r>
              <a:rPr lang="vi-VN" sz="2400" b="1" u="none" strike="noStrike">
                <a:solidFill>
                  <a:srgbClr val="0000CC"/>
                </a:solidFill>
                <a:effectLst/>
                <a:uFillTx/>
                <a:latin typeface="Arial"/>
                <a:ea typeface="Arial"/>
              </a:rPr>
              <a:t> </a:t>
            </a:r>
            <a:endParaRPr lang="vi-VN" sz="2400" b="0" u="none" strike="noStrike">
              <a:solidFill>
                <a:srgbClr val="000000"/>
              </a:solidFill>
              <a:effectLst/>
              <a:uFillTx/>
              <a:latin typeface="Arial"/>
            </a:endParaRPr>
          </a:p>
        </p:txBody>
      </p:sp>
      <p:sp>
        <p:nvSpPr>
          <p:cNvPr id="457" name="Rectangle 12"/>
          <p:cNvSpPr/>
          <p:nvPr/>
        </p:nvSpPr>
        <p:spPr>
          <a:xfrm>
            <a:off x="30600" y="1392840"/>
            <a:ext cx="474480" cy="461160"/>
          </a:xfrm>
          <a:prstGeom prst="rect">
            <a:avLst/>
          </a:prstGeom>
          <a:noFill/>
          <a:ln w="0">
            <a:noFill/>
          </a:ln>
        </p:spPr>
        <p:style>
          <a:lnRef idx="0"/>
          <a:fillRef idx="0"/>
          <a:effectRef idx="0"/>
          <a:fontRef idx="minor"/>
        </p:style>
        <p:txBody>
          <a:bodyPr wrap="none" lIns="90000" tIns="45000" rIns="90000" bIns="45000" anchor="t">
            <a:spAutoFit/>
          </a:bodyPr>
          <a:p>
            <a:pPr algn="ctr">
              <a:lnSpc>
                <a:spcPct val="100000"/>
              </a:lnSpc>
            </a:pPr>
            <a:r>
              <a:rPr lang="en-US" sz="2400" b="1" u="none" strike="noStrike">
                <a:solidFill>
                  <a:srgbClr val="FF33CC"/>
                </a:solidFill>
                <a:effectLst/>
                <a:uFillTx/>
                <a:latin typeface="Arial"/>
                <a:ea typeface="Arial"/>
              </a:rPr>
              <a:t></a:t>
            </a:r>
            <a:endParaRPr lang="vi-VN" sz="2400" b="0" u="none" strike="noStrike">
              <a:solidFill>
                <a:srgbClr val="000000"/>
              </a:solidFill>
              <a:effectLst/>
              <a:uFillTx/>
              <a:latin typeface="Arial"/>
            </a:endParaRPr>
          </a:p>
        </p:txBody>
      </p:sp>
      <p:pic>
        <p:nvPicPr>
          <p:cNvPr id="458" name="Picture 5"/>
          <p:cNvPicPr/>
          <p:nvPr/>
        </p:nvPicPr>
        <p:blipFill>
          <a:blip r:embed="rId1"/>
          <a:stretch/>
        </p:blipFill>
        <p:spPr>
          <a:xfrm>
            <a:off x="6858000" y="1584000"/>
            <a:ext cx="2971440" cy="2082960"/>
          </a:xfrm>
          <a:prstGeom prst="rect">
            <a:avLst/>
          </a:prstGeom>
          <a:noFill/>
          <a:ln w="0">
            <a:noFill/>
          </a:ln>
        </p:spPr>
      </p:pic>
      <p:sp>
        <p:nvSpPr>
          <p:cNvPr id="459" name="TextBox 13"/>
          <p:cNvSpPr/>
          <p:nvPr/>
        </p:nvSpPr>
        <p:spPr>
          <a:xfrm>
            <a:off x="30600" y="1798560"/>
            <a:ext cx="6857640" cy="10767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vi-VN" sz="2400" b="0" u="none" strike="noStrike">
                <a:solidFill>
                  <a:srgbClr val="FF0000"/>
                </a:solidFill>
                <a:effectLst/>
                <a:uFillTx/>
                <a:latin typeface="Arial"/>
                <a:ea typeface="Arial"/>
              </a:rPr>
              <a:t>    </a:t>
            </a:r>
            <a:r>
              <a:rPr lang="vi-VN" sz="2000" b="0" u="none" strike="noStrike">
                <a:solidFill>
                  <a:srgbClr val="FF0000"/>
                </a:solidFill>
                <a:effectLst/>
                <a:uFillTx/>
                <a:latin typeface="Arial"/>
                <a:ea typeface="Arial"/>
              </a:rPr>
              <a:t>Trong vòng </a:t>
            </a:r>
            <a:r>
              <a:rPr lang="en-GB" sz="2000" b="0" u="sng" strike="noStrike">
                <a:solidFill>
                  <a:srgbClr val="FF0000"/>
                </a:solidFill>
                <a:effectLst/>
                <a:uFillTx/>
                <a:latin typeface="Arial"/>
                <a:ea typeface="Arial"/>
              </a:rPr>
              <a:t>0</a:t>
            </a:r>
            <a:r>
              <a:rPr lang="vi-VN" sz="2000" b="0" u="sng" strike="noStrike">
                <a:solidFill>
                  <a:srgbClr val="FF0000"/>
                </a:solidFill>
                <a:effectLst/>
                <a:uFillTx/>
                <a:latin typeface="Arial"/>
                <a:ea typeface="Arial"/>
              </a:rPr>
              <a:t>3 ngày </a:t>
            </a:r>
            <a:r>
              <a:rPr lang="vi-VN" sz="2000" b="0" u="none" strike="noStrike">
                <a:solidFill>
                  <a:srgbClr val="FF0000"/>
                </a:solidFill>
                <a:effectLst/>
                <a:uFillTx/>
                <a:latin typeface="Arial"/>
                <a:ea typeface="Arial"/>
              </a:rPr>
              <a:t>kể từ khi điểm thi kết thúc học phần được công bố</a:t>
            </a:r>
            <a:r>
              <a:rPr lang="vi-VN" sz="2000" b="0" u="none" strike="noStrike">
                <a:solidFill>
                  <a:srgbClr val="000000"/>
                </a:solidFill>
                <a:effectLst/>
                <a:uFillTx/>
                <a:latin typeface="Arial"/>
                <a:ea typeface="Arial"/>
              </a:rPr>
              <a:t>, nếu có phúc khảo điểm bài thi sinh viên thực hiện </a:t>
            </a:r>
            <a:r>
              <a:rPr lang="en-GB" sz="2000" b="0" u="none" strike="noStrike">
                <a:solidFill>
                  <a:srgbClr val="000000"/>
                </a:solidFill>
                <a:effectLst/>
                <a:uFillTx/>
                <a:latin typeface="Arial"/>
                <a:ea typeface="Arial"/>
              </a:rPr>
              <a:t>02 hình thức:</a:t>
            </a:r>
            <a:endParaRPr lang="vi-VN" sz="2000" b="0" u="none" strike="noStrike">
              <a:solidFill>
                <a:srgbClr val="000000"/>
              </a:solidFill>
              <a:effectLst/>
              <a:uFillTx/>
              <a:latin typeface="Arial"/>
            </a:endParaRPr>
          </a:p>
        </p:txBody>
      </p:sp>
      <p:sp>
        <p:nvSpPr>
          <p:cNvPr id="460" name="TextBox 14"/>
          <p:cNvSpPr/>
          <p:nvPr/>
        </p:nvSpPr>
        <p:spPr>
          <a:xfrm>
            <a:off x="76320" y="2657520"/>
            <a:ext cx="6561360" cy="13107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vi-VN" sz="2400" b="1" u="none" strike="noStrike">
                <a:solidFill>
                  <a:srgbClr val="FF0000"/>
                </a:solidFill>
                <a:effectLst/>
                <a:uFillTx/>
                <a:latin typeface="Arial"/>
                <a:ea typeface="Arial"/>
              </a:rPr>
              <a:t>   </a:t>
            </a:r>
            <a:r>
              <a:rPr lang="en-GB" sz="2000" b="1" u="none" strike="noStrike">
                <a:solidFill>
                  <a:schemeClr val="dk1"/>
                </a:solidFill>
                <a:effectLst/>
                <a:uFillTx/>
                <a:latin typeface="Arial"/>
                <a:ea typeface="Arial"/>
              </a:rPr>
              <a:t>1</a:t>
            </a:r>
            <a:r>
              <a:rPr lang="en-US" sz="2000" b="1" u="none" strike="noStrike">
                <a:solidFill>
                  <a:schemeClr val="dk1"/>
                </a:solidFill>
                <a:effectLst/>
                <a:uFillTx/>
                <a:latin typeface="Arial"/>
                <a:ea typeface="Arial"/>
              </a:rPr>
              <a:t>.</a:t>
            </a:r>
            <a:r>
              <a:rPr lang="en-US" sz="2000" b="1" u="none" strike="noStrike">
                <a:solidFill>
                  <a:srgbClr val="000000"/>
                </a:solidFill>
                <a:effectLst/>
                <a:uFillTx/>
                <a:latin typeface="Arial"/>
                <a:ea typeface="Arial"/>
              </a:rPr>
              <a:t> P</a:t>
            </a:r>
            <a:r>
              <a:rPr lang="en-GB" sz="2000" b="1" u="none" strike="noStrike">
                <a:solidFill>
                  <a:srgbClr val="000000"/>
                </a:solidFill>
                <a:effectLst/>
                <a:uFillTx/>
                <a:latin typeface="Arial"/>
                <a:ea typeface="Arial"/>
              </a:rPr>
              <a:t>húc khảo trực tiếp</a:t>
            </a:r>
            <a:r>
              <a:rPr lang="en-GB" sz="2000" b="0" u="none" strike="noStrike">
                <a:solidFill>
                  <a:srgbClr val="000000"/>
                </a:solidFill>
                <a:effectLst/>
                <a:uFillTx/>
                <a:latin typeface="Arial"/>
                <a:ea typeface="Arial"/>
              </a:rPr>
              <a:t>: </a:t>
            </a:r>
            <a:r>
              <a:rPr lang="vi-VN" sz="2000" b="0" u="none" strike="noStrike">
                <a:solidFill>
                  <a:srgbClr val="000000"/>
                </a:solidFill>
                <a:effectLst/>
                <a:uFillTx/>
                <a:latin typeface="Arial"/>
                <a:ea typeface="Arial"/>
              </a:rPr>
              <a:t>Sinh viên </a:t>
            </a:r>
            <a:r>
              <a:rPr lang="en-GB" sz="2000" b="0" u="none" strike="noStrike">
                <a:solidFill>
                  <a:srgbClr val="000000"/>
                </a:solidFill>
                <a:effectLst/>
                <a:uFillTx/>
                <a:latin typeface="Arial"/>
                <a:ea typeface="Arial"/>
              </a:rPr>
              <a:t>lên trang WEB để lấy mẫu đơn (nộp đơn trực tiếp)</a:t>
            </a:r>
            <a:r>
              <a:rPr lang="en-GB" sz="2000" b="1" u="none" strike="noStrike">
                <a:solidFill>
                  <a:srgbClr val="000000"/>
                </a:solidFill>
                <a:effectLst/>
                <a:uFillTx/>
                <a:latin typeface="Arial"/>
                <a:ea typeface="Arial"/>
              </a:rPr>
              <a:t>, </a:t>
            </a:r>
            <a:endParaRPr lang="vi-VN" sz="2000" b="0" u="none" strike="noStrike">
              <a:solidFill>
                <a:srgbClr val="000000"/>
              </a:solidFill>
              <a:effectLst/>
              <a:uFillTx/>
              <a:latin typeface="Arial"/>
            </a:endParaRPr>
          </a:p>
          <a:p>
            <a:pPr algn="just">
              <a:lnSpc>
                <a:spcPct val="100000"/>
              </a:lnSpc>
            </a:pPr>
            <a:r>
              <a:rPr lang="en-GB" sz="2000" b="1" u="none" strike="noStrike">
                <a:solidFill>
                  <a:srgbClr val="000000"/>
                </a:solidFill>
                <a:effectLst/>
                <a:uFillTx/>
                <a:latin typeface="Arial"/>
                <a:ea typeface="Arial"/>
              </a:rPr>
              <a:t>   2. Phúc khảo online</a:t>
            </a:r>
            <a:r>
              <a:rPr lang="vi-VN" sz="2000" b="1" u="none" strike="noStrike">
                <a:solidFill>
                  <a:srgbClr val="000000"/>
                </a:solidFill>
                <a:effectLst/>
                <a:uFillTx/>
                <a:latin typeface="Arial"/>
                <a:ea typeface="Arial"/>
              </a:rPr>
              <a:t> </a:t>
            </a:r>
            <a:r>
              <a:rPr lang="vi-VN" sz="2000" b="0" u="none" strike="noStrike">
                <a:solidFill>
                  <a:srgbClr val="000000"/>
                </a:solidFill>
                <a:effectLst/>
                <a:uFillTx/>
                <a:latin typeface="Arial"/>
                <a:ea typeface="Arial"/>
              </a:rPr>
              <a:t>(</a:t>
            </a:r>
            <a:r>
              <a:rPr lang="en-GB" sz="2000" b="0" u="none" strike="noStrike">
                <a:solidFill>
                  <a:srgbClr val="000000"/>
                </a:solidFill>
                <a:effectLst/>
                <a:uFillTx/>
                <a:latin typeface="Arial"/>
                <a:ea typeface="Arial"/>
              </a:rPr>
              <a:t>vào trang </a:t>
            </a:r>
            <a:r>
              <a:rPr lang="en-US" sz="2000" b="0" i="1" u="sng" strike="noStrike">
                <a:solidFill>
                  <a:srgbClr val="000000"/>
                </a:solidFill>
                <a:effectLst/>
                <a:uFillTx/>
                <a:latin typeface="Arial"/>
                <a:ea typeface="Arial"/>
              </a:rPr>
              <a:t>support.uneti.edu.vn</a:t>
            </a:r>
            <a:r>
              <a:rPr lang="en-GB" sz="2000" b="0" u="none" strike="noStrike">
                <a:solidFill>
                  <a:srgbClr val="000000"/>
                </a:solidFill>
                <a:effectLst/>
                <a:uFillTx/>
                <a:latin typeface="Arial"/>
                <a:ea typeface="Arial"/>
              </a:rPr>
              <a:t> để đăng nhập đề nghị phúc khảo) </a:t>
            </a:r>
            <a:endParaRPr lang="vi-VN" sz="2000" b="0" u="none" strike="noStrike">
              <a:solidFill>
                <a:srgbClr val="000000"/>
              </a:solidFill>
              <a:effectLst/>
              <a:uFillTx/>
              <a:latin typeface="Arial"/>
            </a:endParaRPr>
          </a:p>
        </p:txBody>
      </p:sp>
      <p:sp>
        <p:nvSpPr>
          <p:cNvPr id="461" name="TextBox 15"/>
          <p:cNvSpPr/>
          <p:nvPr/>
        </p:nvSpPr>
        <p:spPr>
          <a:xfrm>
            <a:off x="30600" y="4971960"/>
            <a:ext cx="7055640" cy="10767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vi-VN" sz="2400" b="1" u="none" strike="noStrike">
                <a:solidFill>
                  <a:srgbClr val="FF0000"/>
                </a:solidFill>
                <a:effectLst/>
                <a:uFillTx/>
                <a:latin typeface="Arial"/>
                <a:ea typeface="Arial"/>
              </a:rPr>
              <a:t>   </a:t>
            </a:r>
            <a:r>
              <a:rPr lang="en-US" sz="2400" b="1" u="none" strike="noStrike">
                <a:solidFill>
                  <a:srgbClr val="000000"/>
                </a:solidFill>
                <a:effectLst/>
                <a:uFillTx/>
                <a:latin typeface="Arial"/>
                <a:ea typeface="Arial"/>
              </a:rPr>
              <a:t> - </a:t>
            </a:r>
            <a:r>
              <a:rPr lang="vi-VN" sz="2000" b="1" u="none" strike="noStrike">
                <a:solidFill>
                  <a:srgbClr val="000000"/>
                </a:solidFill>
                <a:effectLst/>
                <a:uFillTx/>
                <a:latin typeface="Arial"/>
                <a:ea typeface="Arial"/>
              </a:rPr>
              <a:t>Bộ phận</a:t>
            </a:r>
            <a:r>
              <a:rPr lang="en-GB" sz="2000" b="1" u="none" strike="noStrike">
                <a:solidFill>
                  <a:srgbClr val="000000"/>
                </a:solidFill>
                <a:effectLst/>
                <a:uFillTx/>
                <a:latin typeface="Arial"/>
                <a:ea typeface="Arial"/>
              </a:rPr>
              <a:t> HC</a:t>
            </a:r>
            <a:r>
              <a:rPr lang="vi-VN" sz="2000" b="1" u="none" strike="noStrike">
                <a:solidFill>
                  <a:srgbClr val="000000"/>
                </a:solidFill>
                <a:effectLst/>
                <a:uFillTx/>
                <a:latin typeface="Arial"/>
                <a:ea typeface="Arial"/>
              </a:rPr>
              <a:t> </a:t>
            </a:r>
            <a:r>
              <a:rPr lang="en-GB" sz="2000" b="1" u="none" strike="noStrike">
                <a:solidFill>
                  <a:srgbClr val="000000"/>
                </a:solidFill>
                <a:effectLst/>
                <a:uFillTx/>
                <a:latin typeface="Arial"/>
                <a:ea typeface="Arial"/>
              </a:rPr>
              <a:t>một</a:t>
            </a:r>
            <a:r>
              <a:rPr lang="vi-VN" sz="2000" b="1" u="none" strike="noStrike">
                <a:solidFill>
                  <a:srgbClr val="000000"/>
                </a:solidFill>
                <a:effectLst/>
                <a:uFillTx/>
                <a:latin typeface="Arial"/>
                <a:ea typeface="Arial"/>
              </a:rPr>
              <a:t> cửa </a:t>
            </a:r>
            <a:r>
              <a:rPr lang="en-GB" sz="2000" b="1" u="none" strike="noStrike">
                <a:solidFill>
                  <a:srgbClr val="000000"/>
                </a:solidFill>
                <a:effectLst/>
                <a:uFillTx/>
                <a:latin typeface="Arial"/>
                <a:ea typeface="Arial"/>
              </a:rPr>
              <a:t>tiếp nhận </a:t>
            </a:r>
            <a:r>
              <a:rPr lang="vi-VN" sz="2000" b="0" u="none" strike="noStrike">
                <a:solidFill>
                  <a:srgbClr val="000000"/>
                </a:solidFill>
                <a:effectLst/>
                <a:uFillTx/>
                <a:latin typeface="Arial"/>
                <a:ea typeface="Arial"/>
              </a:rPr>
              <a:t>chuyển đơn xin phúc khảo của sinh viên đến Phòng </a:t>
            </a:r>
            <a:r>
              <a:rPr lang="en-GB" sz="2000" b="0" u="none" strike="noStrike">
                <a:solidFill>
                  <a:srgbClr val="000000"/>
                </a:solidFill>
                <a:effectLst/>
                <a:uFillTx/>
                <a:latin typeface="Arial"/>
                <a:ea typeface="Arial"/>
              </a:rPr>
              <a:t>KT và ĐBCL</a:t>
            </a:r>
            <a:r>
              <a:rPr lang="vi-VN" sz="2000" b="0" u="none" strike="noStrike">
                <a:solidFill>
                  <a:srgbClr val="000000"/>
                </a:solidFill>
                <a:effectLst/>
                <a:uFillTx/>
                <a:latin typeface="Arial"/>
                <a:ea typeface="Arial"/>
              </a:rPr>
              <a:t> thông qua phần mềm quản lý UnetiOnline</a:t>
            </a:r>
            <a:r>
              <a:rPr lang="en-GB" sz="2000" b="0" u="none" strike="noStrike">
                <a:solidFill>
                  <a:srgbClr val="000000"/>
                </a:solidFill>
                <a:effectLst/>
                <a:uFillTx/>
                <a:latin typeface="Arial"/>
                <a:ea typeface="Arial"/>
              </a:rPr>
              <a:t>.</a:t>
            </a:r>
            <a:endParaRPr lang="vi-VN" sz="2000" b="0" u="none" strike="noStrike">
              <a:solidFill>
                <a:srgbClr val="000000"/>
              </a:solidFill>
              <a:effectLst/>
              <a:uFillTx/>
              <a:latin typeface="Arial"/>
            </a:endParaRPr>
          </a:p>
        </p:txBody>
      </p:sp>
      <p:sp>
        <p:nvSpPr>
          <p:cNvPr id="462" name="TextBox 16"/>
          <p:cNvSpPr/>
          <p:nvPr/>
        </p:nvSpPr>
        <p:spPr>
          <a:xfrm>
            <a:off x="30600" y="4122000"/>
            <a:ext cx="6723720" cy="7689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vi-VN" sz="2400" b="1" u="none" strike="noStrike">
                <a:solidFill>
                  <a:schemeClr val="dk1"/>
                </a:solidFill>
                <a:effectLst/>
                <a:uFillTx/>
                <a:latin typeface="Arial"/>
                <a:ea typeface="Arial"/>
              </a:rPr>
              <a:t>   </a:t>
            </a:r>
            <a:r>
              <a:rPr lang="en-GB" sz="2400" b="1" u="none" strike="noStrike">
                <a:solidFill>
                  <a:schemeClr val="dk1"/>
                </a:solidFill>
                <a:effectLst/>
                <a:uFillTx/>
                <a:latin typeface="Arial"/>
                <a:ea typeface="Arial"/>
              </a:rPr>
              <a:t>*T/h: </a:t>
            </a:r>
            <a:r>
              <a:rPr lang="en-US" sz="2000" b="1" u="none" strike="noStrike">
                <a:solidFill>
                  <a:srgbClr val="000000"/>
                </a:solidFill>
                <a:effectLst/>
                <a:uFillTx/>
                <a:latin typeface="Arial"/>
                <a:ea typeface="Arial"/>
              </a:rPr>
              <a:t>S</a:t>
            </a:r>
            <a:r>
              <a:rPr lang="vi-VN" sz="2000" b="1" u="none" strike="noStrike">
                <a:solidFill>
                  <a:srgbClr val="000000"/>
                </a:solidFill>
                <a:effectLst/>
                <a:uFillTx/>
                <a:latin typeface="Arial"/>
                <a:ea typeface="Arial"/>
              </a:rPr>
              <a:t>inh viên phúc khảo </a:t>
            </a:r>
            <a:r>
              <a:rPr lang="en-GB" sz="2000" b="1" u="none" strike="noStrike">
                <a:solidFill>
                  <a:srgbClr val="000000"/>
                </a:solidFill>
                <a:effectLst/>
                <a:uFillTx/>
                <a:latin typeface="Arial"/>
                <a:ea typeface="Arial"/>
              </a:rPr>
              <a:t>trực tiếp</a:t>
            </a:r>
            <a:r>
              <a:rPr lang="en-GB" sz="2000" b="0" u="none" strike="noStrike">
                <a:solidFill>
                  <a:srgbClr val="000000"/>
                </a:solidFill>
                <a:effectLst/>
                <a:uFillTx/>
                <a:latin typeface="Arial"/>
                <a:ea typeface="Arial"/>
              </a:rPr>
              <a:t>, SV </a:t>
            </a:r>
            <a:r>
              <a:rPr lang="vi-VN" sz="2000" b="0" u="none" strike="noStrike">
                <a:solidFill>
                  <a:srgbClr val="000000"/>
                </a:solidFill>
                <a:effectLst/>
                <a:uFillTx/>
                <a:latin typeface="Arial"/>
                <a:ea typeface="Arial"/>
              </a:rPr>
              <a:t>nộp </a:t>
            </a:r>
            <a:r>
              <a:rPr lang="en-US" sz="2000" b="0" u="none" strike="noStrike">
                <a:solidFill>
                  <a:srgbClr val="000000"/>
                </a:solidFill>
                <a:effectLst/>
                <a:uFillTx/>
                <a:latin typeface="Arial"/>
                <a:ea typeface="Arial"/>
              </a:rPr>
              <a:t>đ</a:t>
            </a:r>
            <a:r>
              <a:rPr lang="vi-VN" sz="2000" b="0" u="none" strike="noStrike">
                <a:solidFill>
                  <a:srgbClr val="000000"/>
                </a:solidFill>
                <a:effectLst/>
                <a:uFillTx/>
                <a:latin typeface="Arial"/>
                <a:ea typeface="Arial"/>
              </a:rPr>
              <a:t>ơn tại </a:t>
            </a:r>
            <a:r>
              <a:rPr lang="vi-VN" sz="2000" b="1" u="none" strike="noStrike">
                <a:solidFill>
                  <a:srgbClr val="000000"/>
                </a:solidFill>
                <a:effectLst/>
                <a:uFillTx/>
                <a:latin typeface="Arial"/>
                <a:ea typeface="Arial"/>
              </a:rPr>
              <a:t>bộ phận </a:t>
            </a:r>
            <a:r>
              <a:rPr lang="en-GB" sz="2000" b="1" u="none" strike="noStrike">
                <a:solidFill>
                  <a:srgbClr val="000000"/>
                </a:solidFill>
                <a:effectLst/>
                <a:uFillTx/>
                <a:latin typeface="Arial"/>
                <a:ea typeface="Arial"/>
              </a:rPr>
              <a:t>HC</a:t>
            </a:r>
            <a:r>
              <a:rPr lang="vi-VN" sz="2000" b="1" u="none" strike="noStrike">
                <a:solidFill>
                  <a:srgbClr val="000000"/>
                </a:solidFill>
                <a:effectLst/>
                <a:uFillTx/>
                <a:latin typeface="Arial"/>
                <a:ea typeface="Arial"/>
              </a:rPr>
              <a:t> </a:t>
            </a:r>
            <a:r>
              <a:rPr lang="en-GB" sz="2000" b="1" u="none" strike="noStrike">
                <a:solidFill>
                  <a:srgbClr val="000000"/>
                </a:solidFill>
                <a:effectLst/>
                <a:uFillTx/>
                <a:latin typeface="Arial"/>
                <a:ea typeface="Arial"/>
              </a:rPr>
              <a:t>một</a:t>
            </a:r>
            <a:r>
              <a:rPr lang="vi-VN" sz="2000" b="1" u="none" strike="noStrike">
                <a:solidFill>
                  <a:srgbClr val="000000"/>
                </a:solidFill>
                <a:effectLst/>
                <a:uFillTx/>
                <a:latin typeface="Arial"/>
                <a:ea typeface="Arial"/>
              </a:rPr>
              <a:t> cửa </a:t>
            </a:r>
            <a:r>
              <a:rPr lang="vi-VN" sz="2000" b="0" u="none" strike="noStrike">
                <a:solidFill>
                  <a:srgbClr val="000000"/>
                </a:solidFill>
                <a:effectLst/>
                <a:uFillTx/>
                <a:latin typeface="Arial"/>
                <a:ea typeface="Arial"/>
              </a:rPr>
              <a:t>để được xem xét giải quyết; </a:t>
            </a:r>
            <a:endParaRPr lang="vi-VN" sz="2000" b="0" u="none" strike="noStrike">
              <a:solidFill>
                <a:srgbClr val="000000"/>
              </a:solidFill>
              <a:effectLst/>
              <a:uFillTx/>
              <a:latin typeface="Arial"/>
            </a:endParaRPr>
          </a:p>
        </p:txBody>
      </p:sp>
      <p:pic>
        <p:nvPicPr>
          <p:cNvPr id="463" name="Picture 2"/>
          <p:cNvPicPr/>
          <p:nvPr/>
        </p:nvPicPr>
        <p:blipFill>
          <a:blip r:embed="rId2"/>
          <a:stretch/>
        </p:blipFill>
        <p:spPr>
          <a:xfrm>
            <a:off x="7467480" y="3781800"/>
            <a:ext cx="2407680" cy="2258280"/>
          </a:xfrm>
          <a:prstGeom prst="rect">
            <a:avLst/>
          </a:prstGeom>
          <a:noFill/>
          <a:ln w="0">
            <a:noFill/>
          </a:ln>
        </p:spPr>
      </p:pic>
    </p:spTree>
  </p:cSld>
  <p:transition>
    <p:split dir="in" orient="vert"/>
  </p:transition>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4" name="Rectangle 6"/>
          <p:cNvSpPr/>
          <p:nvPr/>
        </p:nvSpPr>
        <p:spPr>
          <a:xfrm>
            <a:off x="1523880" y="177840"/>
            <a:ext cx="6552720" cy="375840"/>
          </a:xfrm>
          <a:prstGeom prst="rect">
            <a:avLst/>
          </a:prstGeom>
          <a:noFill/>
          <a:ln w="0">
            <a:noFill/>
          </a:ln>
        </p:spPr>
        <p:style>
          <a:lnRef idx="0"/>
          <a:fillRef idx="0"/>
          <a:effectRef idx="0"/>
          <a:fontRef idx="minor"/>
        </p:style>
        <p:txBody>
          <a:bodyPr lIns="90000" tIns="45000" rIns="90000" bIns="45000" anchor="t">
            <a:noAutofit/>
          </a:bodyPr>
          <a:p>
            <a:pPr marL="384120" indent="-384120" algn="ctr" defTabSz="914400">
              <a:lnSpc>
                <a:spcPts val="2200"/>
              </a:lnSpc>
              <a:tabLst>
                <a:tab pos="0" algn="l"/>
              </a:tabLst>
            </a:pPr>
            <a:r>
              <a:rPr lang="en-US" sz="2000" b="1" u="none" strike="noStrike">
                <a:solidFill>
                  <a:srgbClr val="800000"/>
                </a:solidFill>
                <a:effectLst/>
                <a:uFillTx/>
                <a:latin typeface="Arial"/>
                <a:ea typeface="Arial"/>
              </a:rPr>
              <a:t>PHÒNG KHẢO THÍ VÀ ĐẢM BẢO CHẤT LƯỢNG</a:t>
            </a:r>
            <a:endParaRPr lang="vi-VN" sz="2000" b="0" u="none" strike="noStrike">
              <a:solidFill>
                <a:srgbClr val="000000"/>
              </a:solidFill>
              <a:effectLst/>
              <a:uFillTx/>
              <a:latin typeface="Arial"/>
            </a:endParaRPr>
          </a:p>
        </p:txBody>
      </p:sp>
      <p:sp>
        <p:nvSpPr>
          <p:cNvPr id="465" name="Rectangle 22"/>
          <p:cNvSpPr/>
          <p:nvPr/>
        </p:nvSpPr>
        <p:spPr>
          <a:xfrm>
            <a:off x="76320" y="804600"/>
            <a:ext cx="8962200" cy="5482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400" b="0" u="none" strike="noStrike">
              <a:solidFill>
                <a:schemeClr val="lt1"/>
              </a:solidFill>
              <a:effectLst/>
              <a:uFillTx/>
              <a:latin typeface="Arial"/>
            </a:endParaRPr>
          </a:p>
        </p:txBody>
      </p:sp>
      <p:sp>
        <p:nvSpPr>
          <p:cNvPr id="466" name="Rectangle 28"/>
          <p:cNvSpPr/>
          <p:nvPr/>
        </p:nvSpPr>
        <p:spPr>
          <a:xfrm>
            <a:off x="76320" y="817200"/>
            <a:ext cx="8962200" cy="49212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2600" b="1" u="none" strike="noStrike">
                <a:solidFill>
                  <a:schemeClr val="lt1"/>
                </a:solidFill>
                <a:effectLst/>
                <a:uFillTx/>
                <a:latin typeface="Arial"/>
                <a:ea typeface="Arial"/>
              </a:rPr>
              <a:t>2. Một số quy định về thi kết thúc học phần</a:t>
            </a:r>
            <a:endParaRPr lang="vi-VN" sz="2600" b="0" u="none" strike="noStrike">
              <a:solidFill>
                <a:srgbClr val="000000"/>
              </a:solidFill>
              <a:effectLst/>
              <a:uFillTx/>
              <a:latin typeface="Arial"/>
            </a:endParaRPr>
          </a:p>
        </p:txBody>
      </p:sp>
      <p:sp>
        <p:nvSpPr>
          <p:cNvPr id="467" name="TextBox 11"/>
          <p:cNvSpPr/>
          <p:nvPr/>
        </p:nvSpPr>
        <p:spPr>
          <a:xfrm>
            <a:off x="-152280" y="1345680"/>
            <a:ext cx="9600840" cy="4611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CC"/>
                </a:solidFill>
                <a:effectLst/>
                <a:uFillTx/>
                <a:latin typeface="Arial"/>
                <a:ea typeface="Arial"/>
              </a:rPr>
              <a:t>       Quy định về phúc khảo bài thi:</a:t>
            </a:r>
            <a:r>
              <a:rPr lang="vi-VN" sz="2400" b="1" u="none" strike="noStrike">
                <a:solidFill>
                  <a:srgbClr val="0000CC"/>
                </a:solidFill>
                <a:effectLst/>
                <a:uFillTx/>
                <a:latin typeface="Arial"/>
                <a:ea typeface="Arial"/>
              </a:rPr>
              <a:t> </a:t>
            </a:r>
            <a:endParaRPr lang="vi-VN" sz="2400" b="0" u="none" strike="noStrike">
              <a:solidFill>
                <a:srgbClr val="000000"/>
              </a:solidFill>
              <a:effectLst/>
              <a:uFillTx/>
              <a:latin typeface="Arial"/>
            </a:endParaRPr>
          </a:p>
        </p:txBody>
      </p:sp>
      <p:sp>
        <p:nvSpPr>
          <p:cNvPr id="468" name="Rectangle 12"/>
          <p:cNvSpPr/>
          <p:nvPr/>
        </p:nvSpPr>
        <p:spPr>
          <a:xfrm>
            <a:off x="30600" y="1371600"/>
            <a:ext cx="474480" cy="461160"/>
          </a:xfrm>
          <a:prstGeom prst="rect">
            <a:avLst/>
          </a:prstGeom>
          <a:noFill/>
          <a:ln w="0">
            <a:noFill/>
          </a:ln>
        </p:spPr>
        <p:style>
          <a:lnRef idx="0"/>
          <a:fillRef idx="0"/>
          <a:effectRef idx="0"/>
          <a:fontRef idx="minor"/>
        </p:style>
        <p:txBody>
          <a:bodyPr wrap="none" lIns="90000" tIns="45000" rIns="90000" bIns="45000" anchor="t">
            <a:spAutoFit/>
          </a:bodyPr>
          <a:p>
            <a:pPr algn="ctr">
              <a:lnSpc>
                <a:spcPct val="100000"/>
              </a:lnSpc>
            </a:pPr>
            <a:r>
              <a:rPr lang="en-US" sz="2400" b="1" u="none" strike="noStrike">
                <a:solidFill>
                  <a:srgbClr val="FF33CC"/>
                </a:solidFill>
                <a:effectLst/>
                <a:uFillTx/>
                <a:latin typeface="Arial"/>
                <a:ea typeface="Arial"/>
              </a:rPr>
              <a:t></a:t>
            </a:r>
            <a:endParaRPr lang="vi-VN" sz="2400" b="0" u="none" strike="noStrike">
              <a:solidFill>
                <a:srgbClr val="000000"/>
              </a:solidFill>
              <a:effectLst/>
              <a:uFillTx/>
              <a:latin typeface="Arial"/>
            </a:endParaRPr>
          </a:p>
        </p:txBody>
      </p:sp>
      <p:sp>
        <p:nvSpPr>
          <p:cNvPr id="469" name="TextBox 14"/>
          <p:cNvSpPr/>
          <p:nvPr/>
        </p:nvSpPr>
        <p:spPr>
          <a:xfrm>
            <a:off x="100440" y="1828800"/>
            <a:ext cx="6723720" cy="10767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00"/>
                </a:solidFill>
                <a:effectLst/>
                <a:uFillTx/>
                <a:latin typeface="Arial"/>
                <a:ea typeface="Arial"/>
              </a:rPr>
              <a:t>- </a:t>
            </a:r>
            <a:r>
              <a:rPr lang="vi-VN" sz="2000" b="1" u="none" strike="noStrike">
                <a:solidFill>
                  <a:schemeClr val="dk1"/>
                </a:solidFill>
                <a:effectLst/>
                <a:uFillTx/>
                <a:latin typeface="Arial"/>
                <a:ea typeface="Arial"/>
              </a:rPr>
              <a:t>Phòng </a:t>
            </a:r>
            <a:r>
              <a:rPr lang="en-GB" sz="2000" b="1" u="none" strike="noStrike">
                <a:solidFill>
                  <a:schemeClr val="dk1"/>
                </a:solidFill>
                <a:effectLst/>
                <a:uFillTx/>
                <a:latin typeface="Arial"/>
                <a:ea typeface="Arial"/>
              </a:rPr>
              <a:t>KT và ĐBCL</a:t>
            </a:r>
            <a:r>
              <a:rPr lang="en-US" sz="2000" b="1" u="none" strike="noStrike">
                <a:solidFill>
                  <a:schemeClr val="dk1"/>
                </a:solidFill>
                <a:effectLst/>
                <a:uFillTx/>
                <a:latin typeface="Arial"/>
                <a:ea typeface="Arial"/>
              </a:rPr>
              <a:t> </a:t>
            </a:r>
            <a:r>
              <a:rPr lang="vi-VN" sz="2000" b="0" u="none" strike="noStrike">
                <a:solidFill>
                  <a:srgbClr val="000000"/>
                </a:solidFill>
                <a:effectLst/>
                <a:uFillTx/>
                <a:latin typeface="Arial"/>
                <a:ea typeface="Arial"/>
              </a:rPr>
              <a:t>xây dựng lịch chấm phúc khảo </a:t>
            </a:r>
            <a:r>
              <a:rPr lang="en-US" sz="2000" b="0" u="none" strike="noStrike">
                <a:solidFill>
                  <a:srgbClr val="000000"/>
                </a:solidFill>
                <a:effectLst/>
                <a:uFillTx/>
                <a:latin typeface="Arial"/>
                <a:ea typeface="Arial"/>
              </a:rPr>
              <a:t>và phối hợp với các khoa chuyên môn để thực hiện </a:t>
            </a:r>
            <a:r>
              <a:rPr lang="vi-VN" sz="2000" b="0" u="none" strike="noStrike">
                <a:solidFill>
                  <a:srgbClr val="000000"/>
                </a:solidFill>
                <a:effectLst/>
                <a:uFillTx/>
                <a:latin typeface="Arial"/>
                <a:ea typeface="Arial"/>
              </a:rPr>
              <a:t>chấm phúc khảo;</a:t>
            </a:r>
            <a:endParaRPr lang="vi-VN" sz="2000" b="0" u="none" strike="noStrike">
              <a:solidFill>
                <a:srgbClr val="000000"/>
              </a:solidFill>
              <a:effectLst/>
              <a:uFillTx/>
              <a:latin typeface="Arial"/>
            </a:endParaRPr>
          </a:p>
        </p:txBody>
      </p:sp>
      <p:sp>
        <p:nvSpPr>
          <p:cNvPr id="470" name="TextBox 15"/>
          <p:cNvSpPr/>
          <p:nvPr/>
        </p:nvSpPr>
        <p:spPr>
          <a:xfrm>
            <a:off x="76320" y="3038400"/>
            <a:ext cx="6747840" cy="316980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GB" sz="2000" b="1" u="none" strike="noStrike">
                <a:solidFill>
                  <a:srgbClr val="000000"/>
                </a:solidFill>
                <a:effectLst/>
                <a:uFillTx/>
                <a:latin typeface="Arial"/>
                <a:ea typeface="Arial"/>
              </a:rPr>
              <a:t>- </a:t>
            </a:r>
            <a:r>
              <a:rPr lang="vi-VN" sz="2000" b="1" u="none" strike="noStrike">
                <a:solidFill>
                  <a:srgbClr val="000000"/>
                </a:solidFill>
                <a:effectLst/>
                <a:uFillTx/>
                <a:latin typeface="Arial"/>
                <a:ea typeface="Arial"/>
              </a:rPr>
              <a:t>Phòng </a:t>
            </a:r>
            <a:r>
              <a:rPr lang="en-US" sz="2000" b="1" u="none" strike="noStrike">
                <a:solidFill>
                  <a:srgbClr val="000000"/>
                </a:solidFill>
                <a:effectLst/>
                <a:uFillTx/>
                <a:latin typeface="Arial"/>
                <a:ea typeface="Arial"/>
              </a:rPr>
              <a:t>KT và ĐBCL</a:t>
            </a:r>
            <a:r>
              <a:rPr lang="vi-VN" sz="2000" b="1" u="none" strike="noStrike">
                <a:solidFill>
                  <a:srgbClr val="000000"/>
                </a:solidFill>
                <a:effectLst/>
                <a:uFillTx/>
                <a:latin typeface="Arial"/>
                <a:ea typeface="Arial"/>
              </a:rPr>
              <a:t> </a:t>
            </a:r>
            <a:r>
              <a:rPr lang="vi-VN" sz="2000" b="0" u="none" strike="noStrike">
                <a:solidFill>
                  <a:srgbClr val="000000"/>
                </a:solidFill>
                <a:effectLst/>
                <a:uFillTx/>
                <a:latin typeface="Arial"/>
                <a:ea typeface="Arial"/>
              </a:rPr>
              <a:t>công bố rộng rãi kết quả phúc khảo bài thi trên website </a:t>
            </a:r>
            <a:r>
              <a:rPr lang="vi-VN" sz="2000" b="0" u="sng" strike="noStrike">
                <a:solidFill>
                  <a:srgbClr val="005E78"/>
                </a:solidFill>
                <a:effectLst/>
                <a:uFillTx/>
                <a:latin typeface="Arial"/>
                <a:ea typeface="Arial"/>
                <a:hlinkClick r:id="rId1"/>
              </a:rPr>
              <a:t>http://</a:t>
            </a:r>
            <a:r>
              <a:rPr lang="en-GB" sz="2000" b="0" u="sng" strike="noStrike">
                <a:solidFill>
                  <a:srgbClr val="005E78"/>
                </a:solidFill>
                <a:effectLst/>
                <a:uFillTx/>
                <a:latin typeface="Arial"/>
                <a:ea typeface="Arial"/>
                <a:hlinkClick r:id="rId2"/>
              </a:rPr>
              <a:t>sinhvien</a:t>
            </a:r>
            <a:r>
              <a:rPr lang="vi-VN" sz="2000" b="0" u="sng" strike="noStrike">
                <a:solidFill>
                  <a:srgbClr val="005E78"/>
                </a:solidFill>
                <a:effectLst/>
                <a:uFillTx/>
                <a:latin typeface="Arial"/>
                <a:ea typeface="Arial"/>
                <a:hlinkClick r:id="rId3"/>
              </a:rPr>
              <a:t>.uneti.edu.vn</a:t>
            </a:r>
            <a:r>
              <a:rPr lang="en-US" sz="2000" b="0" u="none" strike="noStrike">
                <a:solidFill>
                  <a:srgbClr val="FF0000"/>
                </a:solidFill>
                <a:effectLst/>
                <a:uFillTx/>
                <a:latin typeface="Arial"/>
                <a:ea typeface="Arial"/>
              </a:rPr>
              <a:t> </a:t>
            </a:r>
            <a:r>
              <a:rPr lang="en-US" sz="2000" b="0" u="none" strike="noStrike">
                <a:solidFill>
                  <a:srgbClr val="000000"/>
                </a:solidFill>
                <a:effectLst/>
                <a:uFillTx/>
                <a:latin typeface="Arial"/>
                <a:ea typeface="Arial"/>
              </a:rPr>
              <a:t>sau khi Chủ tịch Hội đồng thi ký duyệt </a:t>
            </a:r>
            <a:r>
              <a:rPr lang="vi-VN" sz="2000" b="0" u="none" strike="noStrike">
                <a:solidFill>
                  <a:srgbClr val="000000"/>
                </a:solidFill>
                <a:effectLst/>
                <a:uFillTx/>
                <a:latin typeface="Arial"/>
                <a:ea typeface="Arial"/>
              </a:rPr>
              <a:t>đồng thời </a:t>
            </a:r>
            <a:r>
              <a:rPr lang="en-GB" sz="2000" b="0" u="none" strike="noStrike">
                <a:solidFill>
                  <a:srgbClr val="000000"/>
                </a:solidFill>
                <a:effectLst/>
                <a:uFillTx/>
                <a:latin typeface="Arial"/>
                <a:ea typeface="Arial"/>
              </a:rPr>
              <a:t>kết quả phúc khảo bài thi </a:t>
            </a:r>
            <a:r>
              <a:rPr lang="vi-VN" sz="2000" b="0" u="none" strike="noStrike">
                <a:solidFill>
                  <a:srgbClr val="000000"/>
                </a:solidFill>
                <a:effectLst/>
                <a:uFillTx/>
                <a:latin typeface="Arial"/>
                <a:ea typeface="Arial"/>
              </a:rPr>
              <a:t>được cập nhật lên hệ thống </a:t>
            </a:r>
            <a:r>
              <a:rPr lang="en-GB" sz="2000" b="0" u="none" strike="noStrike">
                <a:solidFill>
                  <a:srgbClr val="000000"/>
                </a:solidFill>
                <a:effectLst/>
                <a:uFillTx/>
                <a:latin typeface="Arial"/>
                <a:ea typeface="Arial"/>
              </a:rPr>
              <a:t>phần mềm </a:t>
            </a:r>
            <a:r>
              <a:rPr lang="vi-VN" sz="2000" b="0" u="none" strike="noStrike">
                <a:solidFill>
                  <a:srgbClr val="000000"/>
                </a:solidFill>
                <a:effectLst/>
                <a:uFillTx/>
                <a:latin typeface="Arial"/>
                <a:ea typeface="Arial"/>
              </a:rPr>
              <a:t>quản lý đào tạo.</a:t>
            </a:r>
            <a:endParaRPr lang="vi-VN" sz="2000" b="0" u="none" strike="noStrike">
              <a:solidFill>
                <a:srgbClr val="000000"/>
              </a:solidFill>
              <a:effectLst/>
              <a:uFillTx/>
              <a:latin typeface="Arial"/>
            </a:endParaRPr>
          </a:p>
          <a:p>
            <a:pPr algn="just">
              <a:lnSpc>
                <a:spcPct val="100000"/>
              </a:lnSpc>
            </a:pPr>
            <a:endParaRPr lang="vi-VN" sz="2000" b="0" u="none" strike="noStrike">
              <a:solidFill>
                <a:srgbClr val="000000"/>
              </a:solidFill>
              <a:effectLst/>
              <a:uFillTx/>
              <a:latin typeface="Arial"/>
            </a:endParaRPr>
          </a:p>
          <a:p>
            <a:pPr algn="just">
              <a:lnSpc>
                <a:spcPct val="100000"/>
              </a:lnSpc>
            </a:pPr>
            <a:r>
              <a:rPr lang="en-GB" sz="2000" b="1" u="none" strike="noStrike">
                <a:solidFill>
                  <a:srgbClr val="000000"/>
                </a:solidFill>
                <a:effectLst/>
                <a:uFillTx/>
                <a:latin typeface="Arial"/>
                <a:ea typeface="Arial"/>
              </a:rPr>
              <a:t>-</a:t>
            </a:r>
            <a:r>
              <a:rPr lang="en-GB" sz="2000" b="0" u="none" strike="noStrike">
                <a:solidFill>
                  <a:srgbClr val="000000"/>
                </a:solidFill>
                <a:effectLst/>
                <a:uFillTx/>
                <a:latin typeface="Arial"/>
                <a:ea typeface="Arial"/>
              </a:rPr>
              <a:t> </a:t>
            </a:r>
            <a:r>
              <a:rPr lang="en-GB" sz="2000" b="1" u="sng" strike="noStrike">
                <a:solidFill>
                  <a:srgbClr val="000000"/>
                </a:solidFill>
                <a:effectLst/>
                <a:uFillTx/>
                <a:latin typeface="Arial"/>
                <a:ea typeface="Arial"/>
              </a:rPr>
              <a:t>Lưu ý:</a:t>
            </a:r>
            <a:r>
              <a:rPr lang="en-GB" sz="2000" b="0" u="none" strike="noStrike">
                <a:solidFill>
                  <a:srgbClr val="000000"/>
                </a:solidFill>
                <a:effectLst/>
                <a:uFillTx/>
                <a:latin typeface="Arial"/>
                <a:ea typeface="Arial"/>
              </a:rPr>
              <a:t> Khi SV làm đề nghị phúc khảo bài thi, đồng thời cũng thực hiện việc đăng ký thi lại. Khi có kết quả phúc khảo bài thi đạt yêu cầu thì SV sẽ thực hiện việc hủy thi lại.</a:t>
            </a:r>
            <a:endParaRPr lang="vi-VN" sz="2000" b="0" u="none" strike="noStrike">
              <a:solidFill>
                <a:srgbClr val="000000"/>
              </a:solidFill>
              <a:effectLst/>
              <a:uFillTx/>
              <a:latin typeface="Arial"/>
            </a:endParaRPr>
          </a:p>
        </p:txBody>
      </p:sp>
      <p:pic>
        <p:nvPicPr>
          <p:cNvPr id="471" name="Picture 1"/>
          <p:cNvPicPr/>
          <p:nvPr/>
        </p:nvPicPr>
        <p:blipFill>
          <a:blip r:embed="rId4"/>
          <a:stretch/>
        </p:blipFill>
        <p:spPr>
          <a:xfrm>
            <a:off x="6858000" y="1584000"/>
            <a:ext cx="2971440" cy="2082960"/>
          </a:xfrm>
          <a:prstGeom prst="rect">
            <a:avLst/>
          </a:prstGeom>
          <a:noFill/>
          <a:ln w="0">
            <a:noFill/>
          </a:ln>
        </p:spPr>
      </p:pic>
      <p:pic>
        <p:nvPicPr>
          <p:cNvPr id="472" name="Picture 2"/>
          <p:cNvPicPr/>
          <p:nvPr/>
        </p:nvPicPr>
        <p:blipFill>
          <a:blip r:embed="rId5"/>
          <a:stretch/>
        </p:blipFill>
        <p:spPr>
          <a:xfrm>
            <a:off x="6858000" y="3781800"/>
            <a:ext cx="3017160" cy="2258280"/>
          </a:xfrm>
          <a:prstGeom prst="rect">
            <a:avLst/>
          </a:prstGeom>
          <a:noFill/>
          <a:ln w="0">
            <a:noFill/>
          </a:ln>
        </p:spPr>
      </p:pic>
    </p:spTree>
  </p:cSld>
  <p:transition>
    <p:split dir="in" orient="vert"/>
  </p:transition>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3" name="Rectangle 6"/>
          <p:cNvSpPr/>
          <p:nvPr/>
        </p:nvSpPr>
        <p:spPr>
          <a:xfrm>
            <a:off x="1523880" y="177840"/>
            <a:ext cx="6552720" cy="375840"/>
          </a:xfrm>
          <a:prstGeom prst="rect">
            <a:avLst/>
          </a:prstGeom>
          <a:noFill/>
          <a:ln w="0">
            <a:noFill/>
          </a:ln>
        </p:spPr>
        <p:style>
          <a:lnRef idx="0"/>
          <a:fillRef idx="0"/>
          <a:effectRef idx="0"/>
          <a:fontRef idx="minor"/>
        </p:style>
        <p:txBody>
          <a:bodyPr lIns="90000" tIns="45000" rIns="90000" bIns="45000" anchor="t">
            <a:noAutofit/>
          </a:bodyPr>
          <a:p>
            <a:pPr marL="384120" indent="-384120" algn="ctr" defTabSz="914400">
              <a:lnSpc>
                <a:spcPts val="2200"/>
              </a:lnSpc>
              <a:tabLst>
                <a:tab pos="0" algn="l"/>
              </a:tabLst>
            </a:pPr>
            <a:r>
              <a:rPr lang="en-US" sz="2000" b="1" u="none" strike="noStrike">
                <a:solidFill>
                  <a:srgbClr val="800000"/>
                </a:solidFill>
                <a:effectLst/>
                <a:uFillTx/>
                <a:latin typeface="Arial"/>
                <a:ea typeface="Arial"/>
              </a:rPr>
              <a:t>PHÒNG KHẢO THÍ VÀ ĐẢM BẢO CHẤT LƯỢNG</a:t>
            </a:r>
            <a:endParaRPr lang="vi-VN" sz="2000" b="0" u="none" strike="noStrike">
              <a:solidFill>
                <a:srgbClr val="000000"/>
              </a:solidFill>
              <a:effectLst/>
              <a:uFillTx/>
              <a:latin typeface="Arial"/>
            </a:endParaRPr>
          </a:p>
        </p:txBody>
      </p:sp>
      <p:sp>
        <p:nvSpPr>
          <p:cNvPr id="474" name="Rectangle 22"/>
          <p:cNvSpPr/>
          <p:nvPr/>
        </p:nvSpPr>
        <p:spPr>
          <a:xfrm>
            <a:off x="76320" y="804600"/>
            <a:ext cx="8962200" cy="5482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400" b="0" u="none" strike="noStrike">
              <a:solidFill>
                <a:schemeClr val="lt1"/>
              </a:solidFill>
              <a:effectLst/>
              <a:uFillTx/>
              <a:latin typeface="Arial"/>
            </a:endParaRPr>
          </a:p>
        </p:txBody>
      </p:sp>
      <p:sp>
        <p:nvSpPr>
          <p:cNvPr id="475" name="Rectangle 28"/>
          <p:cNvSpPr/>
          <p:nvPr/>
        </p:nvSpPr>
        <p:spPr>
          <a:xfrm>
            <a:off x="76320" y="817200"/>
            <a:ext cx="8962200" cy="49212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2600" b="1" u="none" strike="noStrike">
                <a:solidFill>
                  <a:schemeClr val="lt1"/>
                </a:solidFill>
                <a:effectLst/>
                <a:uFillTx/>
                <a:latin typeface="Arial"/>
                <a:ea typeface="Arial"/>
              </a:rPr>
              <a:t>2. Một số quy định về thi kết thúc học phần</a:t>
            </a:r>
            <a:endParaRPr lang="vi-VN" sz="2600" b="0" u="none" strike="noStrike">
              <a:solidFill>
                <a:srgbClr val="000000"/>
              </a:solidFill>
              <a:effectLst/>
              <a:uFillTx/>
              <a:latin typeface="Arial"/>
            </a:endParaRPr>
          </a:p>
        </p:txBody>
      </p:sp>
      <p:sp>
        <p:nvSpPr>
          <p:cNvPr id="476" name="TextBox 11"/>
          <p:cNvSpPr/>
          <p:nvPr/>
        </p:nvSpPr>
        <p:spPr>
          <a:xfrm>
            <a:off x="-152280" y="1340280"/>
            <a:ext cx="9600840" cy="4611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400" b="1" u="none" strike="noStrike">
                <a:solidFill>
                  <a:srgbClr val="0000CC"/>
                </a:solidFill>
                <a:effectLst/>
                <a:uFillTx/>
                <a:latin typeface="Arial"/>
                <a:ea typeface="Arial"/>
              </a:rPr>
              <a:t>       Quy định về đăng ký thi lại:</a:t>
            </a:r>
            <a:r>
              <a:rPr lang="vi-VN" sz="2400" b="1" u="none" strike="noStrike">
                <a:solidFill>
                  <a:srgbClr val="0000CC"/>
                </a:solidFill>
                <a:effectLst/>
                <a:uFillTx/>
                <a:latin typeface="Arial"/>
                <a:ea typeface="Arial"/>
              </a:rPr>
              <a:t> </a:t>
            </a:r>
            <a:endParaRPr lang="vi-VN" sz="2400" b="0" u="none" strike="noStrike">
              <a:solidFill>
                <a:srgbClr val="000000"/>
              </a:solidFill>
              <a:effectLst/>
              <a:uFillTx/>
              <a:latin typeface="Arial"/>
            </a:endParaRPr>
          </a:p>
        </p:txBody>
      </p:sp>
      <p:sp>
        <p:nvSpPr>
          <p:cNvPr id="477" name="Rectangle 12"/>
          <p:cNvSpPr/>
          <p:nvPr/>
        </p:nvSpPr>
        <p:spPr>
          <a:xfrm>
            <a:off x="6120" y="1447920"/>
            <a:ext cx="474480" cy="461160"/>
          </a:xfrm>
          <a:prstGeom prst="rect">
            <a:avLst/>
          </a:prstGeom>
          <a:noFill/>
          <a:ln w="0">
            <a:noFill/>
          </a:ln>
        </p:spPr>
        <p:style>
          <a:lnRef idx="0"/>
          <a:fillRef idx="0"/>
          <a:effectRef idx="0"/>
          <a:fontRef idx="minor"/>
        </p:style>
        <p:txBody>
          <a:bodyPr wrap="none" lIns="90000" tIns="45000" rIns="90000" bIns="45000" anchor="t">
            <a:spAutoFit/>
          </a:bodyPr>
          <a:p>
            <a:pPr algn="ctr">
              <a:lnSpc>
                <a:spcPct val="100000"/>
              </a:lnSpc>
            </a:pPr>
            <a:r>
              <a:rPr lang="en-US" sz="2400" b="1" u="none" strike="noStrike">
                <a:solidFill>
                  <a:srgbClr val="FF33CC"/>
                </a:solidFill>
                <a:effectLst/>
                <a:uFillTx/>
                <a:latin typeface="Arial"/>
                <a:ea typeface="Arial"/>
              </a:rPr>
              <a:t></a:t>
            </a:r>
            <a:endParaRPr lang="vi-VN" sz="2400" b="0" u="none" strike="noStrike">
              <a:solidFill>
                <a:srgbClr val="000000"/>
              </a:solidFill>
              <a:effectLst/>
              <a:uFillTx/>
              <a:latin typeface="Arial"/>
            </a:endParaRPr>
          </a:p>
        </p:txBody>
      </p:sp>
      <p:pic>
        <p:nvPicPr>
          <p:cNvPr id="478" name="Picture 1"/>
          <p:cNvPicPr/>
          <p:nvPr/>
        </p:nvPicPr>
        <p:blipFill>
          <a:blip r:embed="rId1"/>
          <a:stretch/>
        </p:blipFill>
        <p:spPr>
          <a:xfrm>
            <a:off x="6891480" y="1603800"/>
            <a:ext cx="2971440" cy="2082960"/>
          </a:xfrm>
          <a:prstGeom prst="rect">
            <a:avLst/>
          </a:prstGeom>
          <a:noFill/>
          <a:ln w="0">
            <a:noFill/>
          </a:ln>
        </p:spPr>
      </p:pic>
      <p:sp>
        <p:nvSpPr>
          <p:cNvPr id="479" name="TextBox 3"/>
          <p:cNvSpPr/>
          <p:nvPr/>
        </p:nvSpPr>
        <p:spPr>
          <a:xfrm>
            <a:off x="33480" y="1776960"/>
            <a:ext cx="6750720" cy="192024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000" b="1" u="none" strike="noStrike">
                <a:solidFill>
                  <a:schemeClr val="dk1"/>
                </a:solidFill>
                <a:effectLst/>
                <a:uFillTx/>
                <a:latin typeface="Arial"/>
                <a:ea typeface="Arial"/>
              </a:rPr>
              <a:t>1.</a:t>
            </a:r>
            <a:r>
              <a:rPr lang="en-US" sz="2000" b="1" u="none" strike="noStrike">
                <a:solidFill>
                  <a:srgbClr val="000000"/>
                </a:solidFill>
                <a:effectLst/>
                <a:uFillTx/>
                <a:latin typeface="Arial"/>
                <a:ea typeface="Arial"/>
              </a:rPr>
              <a:t> </a:t>
            </a:r>
            <a:r>
              <a:rPr lang="vi-VN" sz="2000" b="0" u="none" strike="noStrike">
                <a:solidFill>
                  <a:srgbClr val="000000"/>
                </a:solidFill>
                <a:effectLst/>
                <a:uFillTx/>
                <a:latin typeface="Arial"/>
                <a:ea typeface="Arial"/>
              </a:rPr>
              <a:t>Sinh viên</a:t>
            </a:r>
            <a:r>
              <a:rPr lang="en-US" sz="2000" b="0" u="none" strike="noStrike">
                <a:solidFill>
                  <a:srgbClr val="000000"/>
                </a:solidFill>
                <a:effectLst/>
                <a:uFillTx/>
                <a:latin typeface="Arial"/>
                <a:ea typeface="Arial"/>
              </a:rPr>
              <a:t> đăng ký thi lại trên trang cá nhân</a:t>
            </a:r>
            <a:r>
              <a:rPr lang="vi-VN" sz="2000" b="0" u="none" strike="noStrike">
                <a:solidFill>
                  <a:srgbClr val="000000"/>
                </a:solidFill>
                <a:effectLst/>
                <a:uFillTx/>
                <a:latin typeface="Arial"/>
                <a:ea typeface="Arial"/>
              </a:rPr>
              <a:t> (</a:t>
            </a:r>
            <a:r>
              <a:rPr lang="en-US" sz="2000" b="0" u="none" strike="noStrike">
                <a:solidFill>
                  <a:srgbClr val="000000"/>
                </a:solidFill>
                <a:effectLst/>
                <a:uFillTx/>
                <a:latin typeface="Arial"/>
                <a:ea typeface="Arial"/>
              </a:rPr>
              <a:t>trong trường hợp sinh viên không thể đăng ký được thì sinh viên đến </a:t>
            </a:r>
            <a:r>
              <a:rPr lang="en-US" sz="2000" b="1" u="none" strike="noStrike">
                <a:solidFill>
                  <a:srgbClr val="000000"/>
                </a:solidFill>
                <a:effectLst/>
                <a:uFillTx/>
                <a:latin typeface="Arial"/>
                <a:ea typeface="Arial"/>
              </a:rPr>
              <a:t>bộ phận một cửa </a:t>
            </a:r>
            <a:r>
              <a:rPr lang="vi-VN" sz="2000" b="0" u="none" strike="noStrike">
                <a:solidFill>
                  <a:srgbClr val="000000"/>
                </a:solidFill>
                <a:effectLst/>
                <a:uFillTx/>
                <a:latin typeface="Arial"/>
                <a:ea typeface="Arial"/>
              </a:rPr>
              <a:t>để </a:t>
            </a:r>
            <a:r>
              <a:rPr lang="en-US" sz="2000" b="0" u="none" strike="noStrike">
                <a:solidFill>
                  <a:srgbClr val="000000"/>
                </a:solidFill>
                <a:effectLst/>
                <a:uFillTx/>
                <a:latin typeface="Arial"/>
                <a:ea typeface="Arial"/>
              </a:rPr>
              <a:t>được hướng dẫn đăng ký hoặc sinh viên vào trang </a:t>
            </a:r>
            <a:r>
              <a:rPr lang="en-US" sz="2000" b="0" i="1" u="sng" strike="noStrike">
                <a:solidFill>
                  <a:srgbClr val="000000"/>
                </a:solidFill>
                <a:effectLst/>
                <a:uFillTx/>
                <a:latin typeface="Arial"/>
                <a:ea typeface="Arial"/>
              </a:rPr>
              <a:t>support.uneti.edu.vn</a:t>
            </a:r>
            <a:r>
              <a:rPr lang="en-US" sz="2000" b="0" u="none" strike="noStrike">
                <a:solidFill>
                  <a:srgbClr val="000000"/>
                </a:solidFill>
                <a:effectLst/>
                <a:uFillTx/>
                <a:latin typeface="Arial"/>
                <a:ea typeface="Arial"/>
              </a:rPr>
              <a:t> để thắc mắc. </a:t>
            </a:r>
            <a:r>
              <a:rPr lang="en-US" sz="2000" b="0" u="none" strike="noStrike">
                <a:solidFill>
                  <a:srgbClr val="FF0000"/>
                </a:solidFill>
                <a:effectLst/>
                <a:uFillTx/>
                <a:latin typeface="Arial"/>
                <a:ea typeface="Arial"/>
              </a:rPr>
              <a:t>(Lệ phí thi lại của SV sẽ được tính vào công nợ và sẽ nộp  vào kỳ thu học phí của học kỳ tiếp theo).</a:t>
            </a:r>
            <a:endParaRPr lang="vi-VN" sz="2000" b="0" u="none" strike="noStrike">
              <a:solidFill>
                <a:srgbClr val="000000"/>
              </a:solidFill>
              <a:effectLst/>
              <a:uFillTx/>
              <a:latin typeface="Arial"/>
            </a:endParaRPr>
          </a:p>
        </p:txBody>
      </p:sp>
      <p:pic>
        <p:nvPicPr>
          <p:cNvPr id="480" name="Picture 8"/>
          <p:cNvPicPr/>
          <p:nvPr/>
        </p:nvPicPr>
        <p:blipFill>
          <a:blip r:embed="rId2"/>
          <a:stretch/>
        </p:blipFill>
        <p:spPr>
          <a:xfrm>
            <a:off x="6928200" y="3838320"/>
            <a:ext cx="2919600" cy="2202120"/>
          </a:xfrm>
          <a:prstGeom prst="rect">
            <a:avLst/>
          </a:prstGeom>
          <a:noFill/>
          <a:ln w="0">
            <a:noFill/>
          </a:ln>
        </p:spPr>
      </p:pic>
      <p:sp>
        <p:nvSpPr>
          <p:cNvPr id="481" name="TextBox 13"/>
          <p:cNvSpPr/>
          <p:nvPr/>
        </p:nvSpPr>
        <p:spPr>
          <a:xfrm>
            <a:off x="160920" y="3634560"/>
            <a:ext cx="6766920" cy="76212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200" b="1" u="none" strike="noStrike">
                <a:solidFill>
                  <a:schemeClr val="dk1"/>
                </a:solidFill>
                <a:effectLst/>
                <a:uFillTx/>
                <a:latin typeface="Arial"/>
                <a:ea typeface="Arial"/>
              </a:rPr>
              <a:t>2.</a:t>
            </a:r>
            <a:r>
              <a:rPr lang="en-US" sz="2200" b="1" u="none" strike="noStrike">
                <a:solidFill>
                  <a:srgbClr val="000000"/>
                </a:solidFill>
                <a:effectLst/>
                <a:uFillTx/>
                <a:latin typeface="Arial"/>
                <a:ea typeface="Arial"/>
              </a:rPr>
              <a:t> </a:t>
            </a:r>
            <a:r>
              <a:rPr lang="vi-VN" sz="2200" b="1" u="none" strike="noStrike">
                <a:solidFill>
                  <a:srgbClr val="000000"/>
                </a:solidFill>
                <a:effectLst/>
                <a:uFillTx/>
                <a:latin typeface="Arial"/>
                <a:ea typeface="Arial"/>
              </a:rPr>
              <a:t>Bộ phận một cửa </a:t>
            </a:r>
            <a:r>
              <a:rPr lang="vi-VN" sz="2200" b="0" u="none" strike="noStrike">
                <a:solidFill>
                  <a:srgbClr val="000000"/>
                </a:solidFill>
                <a:effectLst/>
                <a:uFillTx/>
                <a:latin typeface="Arial"/>
                <a:ea typeface="Arial"/>
              </a:rPr>
              <a:t>chuyển đơn </a:t>
            </a:r>
            <a:r>
              <a:rPr lang="en-US" sz="2200" b="0" u="none" strike="noStrike">
                <a:solidFill>
                  <a:srgbClr val="000000"/>
                </a:solidFill>
                <a:effectLst/>
                <a:uFillTx/>
                <a:latin typeface="Arial"/>
                <a:ea typeface="Arial"/>
              </a:rPr>
              <a:t>đăng ký thi lại</a:t>
            </a:r>
            <a:r>
              <a:rPr lang="vi-VN" sz="2200" b="0" u="none" strike="noStrike">
                <a:solidFill>
                  <a:srgbClr val="000000"/>
                </a:solidFill>
                <a:effectLst/>
                <a:uFillTx/>
                <a:latin typeface="Arial"/>
                <a:ea typeface="Arial"/>
              </a:rPr>
              <a:t> đến Phòng </a:t>
            </a:r>
            <a:r>
              <a:rPr lang="en-GB" sz="2200" b="0" u="none" strike="noStrike">
                <a:solidFill>
                  <a:srgbClr val="000000"/>
                </a:solidFill>
                <a:effectLst/>
                <a:uFillTx/>
                <a:latin typeface="Arial"/>
                <a:ea typeface="Arial"/>
              </a:rPr>
              <a:t>KT và ĐBCL</a:t>
            </a:r>
            <a:r>
              <a:rPr lang="vi-VN" sz="2200" b="0" u="none" strike="noStrike">
                <a:solidFill>
                  <a:srgbClr val="000000"/>
                </a:solidFill>
                <a:effectLst/>
                <a:uFillTx/>
                <a:latin typeface="Arial"/>
                <a:ea typeface="Arial"/>
              </a:rPr>
              <a:t> thông qua phần mềm quản lý; </a:t>
            </a:r>
            <a:endParaRPr lang="vi-VN" sz="2200" b="0" u="none" strike="noStrike">
              <a:solidFill>
                <a:srgbClr val="000000"/>
              </a:solidFill>
              <a:effectLst/>
              <a:uFillTx/>
              <a:latin typeface="Arial"/>
            </a:endParaRPr>
          </a:p>
        </p:txBody>
      </p:sp>
      <p:sp>
        <p:nvSpPr>
          <p:cNvPr id="482" name="TextBox 17"/>
          <p:cNvSpPr/>
          <p:nvPr/>
        </p:nvSpPr>
        <p:spPr>
          <a:xfrm>
            <a:off x="73800" y="4284000"/>
            <a:ext cx="6766920" cy="70092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000" b="1" u="none" strike="noStrike">
                <a:solidFill>
                  <a:schemeClr val="dk1"/>
                </a:solidFill>
                <a:effectLst/>
                <a:uFillTx/>
                <a:latin typeface="Arial"/>
                <a:ea typeface="Arial"/>
              </a:rPr>
              <a:t>3.</a:t>
            </a:r>
            <a:r>
              <a:rPr lang="en-US" sz="2000" b="1" u="none" strike="noStrike">
                <a:solidFill>
                  <a:srgbClr val="000000"/>
                </a:solidFill>
                <a:effectLst/>
                <a:uFillTx/>
                <a:latin typeface="Arial"/>
                <a:ea typeface="Arial"/>
              </a:rPr>
              <a:t> </a:t>
            </a:r>
            <a:r>
              <a:rPr lang="vi-VN" sz="2000" b="1" u="none" strike="noStrike">
                <a:solidFill>
                  <a:srgbClr val="000000"/>
                </a:solidFill>
                <a:effectLst/>
                <a:uFillTx/>
                <a:latin typeface="Arial"/>
                <a:ea typeface="Arial"/>
              </a:rPr>
              <a:t>Phòng </a:t>
            </a:r>
            <a:r>
              <a:rPr lang="en-GB" sz="2000" b="1" u="none" strike="noStrike">
                <a:solidFill>
                  <a:srgbClr val="000000"/>
                </a:solidFill>
                <a:effectLst/>
                <a:uFillTx/>
                <a:latin typeface="Arial"/>
                <a:ea typeface="Arial"/>
              </a:rPr>
              <a:t>KT và ĐBCL</a:t>
            </a:r>
            <a:r>
              <a:rPr lang="vi-VN" sz="2000" b="1" u="none" strike="noStrike">
                <a:solidFill>
                  <a:srgbClr val="000000"/>
                </a:solidFill>
                <a:effectLst/>
                <a:uFillTx/>
                <a:latin typeface="Arial"/>
                <a:ea typeface="Arial"/>
              </a:rPr>
              <a:t> </a:t>
            </a:r>
            <a:r>
              <a:rPr lang="en-US" sz="2000" b="0" u="none" strike="noStrike">
                <a:solidFill>
                  <a:srgbClr val="000000"/>
                </a:solidFill>
                <a:effectLst/>
                <a:uFillTx/>
                <a:latin typeface="Arial"/>
                <a:ea typeface="Arial"/>
              </a:rPr>
              <a:t>tổng hợp các các đơn đăng ký thi lại và </a:t>
            </a:r>
            <a:r>
              <a:rPr lang="vi-VN" sz="2000" b="0" u="none" strike="noStrike">
                <a:solidFill>
                  <a:srgbClr val="000000"/>
                </a:solidFill>
                <a:effectLst/>
                <a:uFillTx/>
                <a:latin typeface="Arial"/>
                <a:ea typeface="Arial"/>
              </a:rPr>
              <a:t>tổ chức</a:t>
            </a:r>
            <a:r>
              <a:rPr lang="en-US" sz="2000" b="0" u="none" strike="noStrike">
                <a:solidFill>
                  <a:srgbClr val="000000"/>
                </a:solidFill>
                <a:effectLst/>
                <a:uFillTx/>
                <a:latin typeface="Arial"/>
                <a:ea typeface="Arial"/>
              </a:rPr>
              <a:t> thi lại theo đúng quy chế</a:t>
            </a:r>
            <a:r>
              <a:rPr lang="vi-VN" sz="2000" b="0" u="none" strike="noStrike">
                <a:solidFill>
                  <a:srgbClr val="000000"/>
                </a:solidFill>
                <a:effectLst/>
                <a:uFillTx/>
                <a:latin typeface="Arial"/>
                <a:ea typeface="Arial"/>
              </a:rPr>
              <a:t>;</a:t>
            </a:r>
            <a:endParaRPr lang="vi-VN" sz="2000" b="0" u="none" strike="noStrike">
              <a:solidFill>
                <a:srgbClr val="000000"/>
              </a:solidFill>
              <a:effectLst/>
              <a:uFillTx/>
              <a:latin typeface="Arial"/>
            </a:endParaRPr>
          </a:p>
        </p:txBody>
      </p:sp>
      <p:sp>
        <p:nvSpPr>
          <p:cNvPr id="483" name="TextBox 19"/>
          <p:cNvSpPr/>
          <p:nvPr/>
        </p:nvSpPr>
        <p:spPr>
          <a:xfrm>
            <a:off x="57960" y="4892760"/>
            <a:ext cx="6798240" cy="131076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000" b="1" u="none" strike="noStrike">
                <a:solidFill>
                  <a:schemeClr val="dk1"/>
                </a:solidFill>
                <a:effectLst/>
                <a:uFillTx/>
                <a:latin typeface="Arial"/>
                <a:ea typeface="Arial"/>
              </a:rPr>
              <a:t>4.</a:t>
            </a:r>
            <a:r>
              <a:rPr lang="en-US" sz="2000" b="1" u="none" strike="noStrike">
                <a:solidFill>
                  <a:srgbClr val="000000"/>
                </a:solidFill>
                <a:effectLst/>
                <a:uFillTx/>
                <a:latin typeface="Arial"/>
                <a:ea typeface="Arial"/>
              </a:rPr>
              <a:t> Sinh viên kiểm tra lịch thi lại </a:t>
            </a:r>
            <a:r>
              <a:rPr lang="en-US" sz="2000" b="0" u="none" strike="noStrike">
                <a:solidFill>
                  <a:srgbClr val="000000"/>
                </a:solidFill>
                <a:effectLst/>
                <a:uFillTx/>
                <a:latin typeface="Arial"/>
                <a:ea typeface="Arial"/>
              </a:rPr>
              <a:t>trên trang cá nhân để đảm bảo không bị trùng lịch thi</a:t>
            </a:r>
            <a:r>
              <a:rPr lang="vi-VN" sz="2000" b="0" u="none" strike="noStrike">
                <a:solidFill>
                  <a:srgbClr val="000000"/>
                </a:solidFill>
                <a:effectLst/>
                <a:uFillTx/>
                <a:latin typeface="Arial"/>
                <a:ea typeface="Arial"/>
              </a:rPr>
              <a:t>;</a:t>
            </a:r>
            <a:r>
              <a:rPr lang="en-US" sz="2000" b="0" u="none" strike="noStrike">
                <a:solidFill>
                  <a:srgbClr val="000000"/>
                </a:solidFill>
                <a:effectLst/>
                <a:uFillTx/>
                <a:latin typeface="Arial"/>
                <a:ea typeface="Arial"/>
              </a:rPr>
              <a:t> (nếu trùng lịch thi SV đến BP một cửa hoặc sv vào trang </a:t>
            </a:r>
            <a:r>
              <a:rPr lang="en-US" sz="2000" b="0" i="1" u="sng" strike="noStrike">
                <a:solidFill>
                  <a:srgbClr val="000000"/>
                </a:solidFill>
                <a:effectLst/>
                <a:uFillTx/>
                <a:latin typeface="Arial"/>
                <a:ea typeface="Arial"/>
              </a:rPr>
              <a:t>support.uneti.edu.vn</a:t>
            </a:r>
            <a:r>
              <a:rPr lang="en-US" sz="2000" b="0" u="none" strike="noStrike">
                <a:solidFill>
                  <a:srgbClr val="000000"/>
                </a:solidFill>
                <a:effectLst/>
                <a:uFillTx/>
                <a:latin typeface="Arial"/>
                <a:ea typeface="Arial"/>
              </a:rPr>
              <a:t> để đề nghị xem xét)</a:t>
            </a:r>
            <a:endParaRPr lang="vi-VN" sz="2000" b="0" u="none" strike="noStrike">
              <a:solidFill>
                <a:srgbClr val="000000"/>
              </a:solidFill>
              <a:effectLst/>
              <a:uFillTx/>
              <a:latin typeface="Arial"/>
            </a:endParaRPr>
          </a:p>
        </p:txBody>
      </p:sp>
    </p:spTree>
  </p:cSld>
  <p:transition>
    <p:split dir="in" orient="vert"/>
  </p:transition>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4" name="Text Box 29"/>
          <p:cNvSpPr/>
          <p:nvPr/>
        </p:nvSpPr>
        <p:spPr>
          <a:xfrm>
            <a:off x="152280" y="838080"/>
            <a:ext cx="9524520" cy="5401080"/>
          </a:xfrm>
          <a:prstGeom prst="rect">
            <a:avLst/>
          </a:prstGeom>
          <a:noFill/>
          <a:ln w="9525">
            <a:noFill/>
          </a:ln>
        </p:spPr>
        <p:style>
          <a:lnRef idx="0"/>
          <a:fillRef idx="0"/>
          <a:effectRef idx="0"/>
          <a:fontRef idx="minor"/>
        </p:style>
        <p:txBody>
          <a:bodyPr lIns="90000" tIns="45000" rIns="90000" bIns="45000" anchor="t">
            <a:spAutoFit/>
          </a:bodyPr>
          <a:p>
            <a:pPr algn="ctr">
              <a:lnSpc>
                <a:spcPct val="100000"/>
              </a:lnSpc>
            </a:pPr>
            <a:endParaRPr lang="vi-VN" sz="2400" b="0" u="none" strike="noStrike">
              <a:solidFill>
                <a:srgbClr val="000000"/>
              </a:solidFill>
              <a:effectLst/>
              <a:uFillTx/>
              <a:latin typeface="Arial"/>
            </a:endParaRPr>
          </a:p>
          <a:p>
            <a:pPr algn="ctr">
              <a:lnSpc>
                <a:spcPct val="100000"/>
              </a:lnSpc>
            </a:pPr>
            <a:r>
              <a:rPr lang="en-US" sz="2400" b="1" u="none" strike="noStrike">
                <a:solidFill>
                  <a:srgbClr val="000000"/>
                </a:solidFill>
                <a:effectLst/>
                <a:uFillTx/>
                <a:latin typeface="Arial"/>
                <a:ea typeface="Arial"/>
              </a:rPr>
              <a:t>Nội dung về công tác Khảo thí được thực hiện</a:t>
            </a:r>
            <a:endParaRPr lang="vi-VN" sz="2400" b="0" u="none" strike="noStrike">
              <a:solidFill>
                <a:srgbClr val="000000"/>
              </a:solidFill>
              <a:effectLst/>
              <a:uFillTx/>
              <a:latin typeface="Arial"/>
            </a:endParaRPr>
          </a:p>
          <a:p>
            <a:pPr algn="ctr">
              <a:lnSpc>
                <a:spcPct val="100000"/>
              </a:lnSpc>
            </a:pPr>
            <a:r>
              <a:rPr lang="en-US" sz="2400" b="1" u="none" strike="noStrike">
                <a:solidFill>
                  <a:srgbClr val="000000"/>
                </a:solidFill>
                <a:effectLst/>
                <a:uFillTx/>
                <a:latin typeface="Arial"/>
                <a:ea typeface="Arial"/>
              </a:rPr>
              <a:t> thông qua Bộ phận một cửa (Phòng CT-CTSV)</a:t>
            </a:r>
            <a:endParaRPr lang="vi-VN" sz="2400" b="0" u="none" strike="noStrike">
              <a:solidFill>
                <a:srgbClr val="000000"/>
              </a:solidFill>
              <a:effectLst/>
              <a:uFillTx/>
              <a:latin typeface="Arial"/>
            </a:endParaRPr>
          </a:p>
          <a:p>
            <a:pPr>
              <a:lnSpc>
                <a:spcPct val="100000"/>
              </a:lnSpc>
            </a:pPr>
            <a:r>
              <a:rPr lang="en-US" sz="2200" b="0" u="none" strike="noStrike">
                <a:solidFill>
                  <a:srgbClr val="000000"/>
                </a:solidFill>
                <a:effectLst/>
                <a:uFillTx/>
                <a:latin typeface="Arial"/>
                <a:ea typeface="Arial"/>
              </a:rPr>
              <a:t>        </a:t>
            </a:r>
            <a:endParaRPr lang="vi-VN" sz="2200" b="0" u="none" strike="noStrike">
              <a:solidFill>
                <a:srgbClr val="000000"/>
              </a:solidFill>
              <a:effectLst/>
              <a:uFillTx/>
              <a:latin typeface="Arial"/>
            </a:endParaRPr>
          </a:p>
          <a:p>
            <a:pPr>
              <a:lnSpc>
                <a:spcPct val="150000"/>
              </a:lnSpc>
            </a:pPr>
            <a:r>
              <a:rPr lang="en-US" sz="2200" b="1" u="none" strike="noStrike">
                <a:solidFill>
                  <a:srgbClr val="000000"/>
                </a:solidFill>
                <a:effectLst/>
                <a:uFillTx/>
                <a:latin typeface="Arial"/>
                <a:ea typeface="Arial"/>
              </a:rPr>
              <a:t>        1. Tiếp nhận yêu cầu đăng ký thi lại; </a:t>
            </a:r>
            <a:endParaRPr lang="vi-VN" sz="2200" b="0" u="none" strike="noStrike">
              <a:solidFill>
                <a:srgbClr val="000000"/>
              </a:solidFill>
              <a:effectLst/>
              <a:uFillTx/>
              <a:latin typeface="Arial"/>
            </a:endParaRPr>
          </a:p>
          <a:p>
            <a:pPr>
              <a:lnSpc>
                <a:spcPct val="150000"/>
              </a:lnSpc>
            </a:pPr>
            <a:r>
              <a:rPr lang="en-US" sz="2200" b="1" u="none" strike="noStrike">
                <a:solidFill>
                  <a:srgbClr val="000000"/>
                </a:solidFill>
                <a:effectLst/>
                <a:uFillTx/>
                <a:latin typeface="Arial"/>
                <a:ea typeface="Arial"/>
              </a:rPr>
              <a:t>        2. Tiếp nhận hủy đăng ký thi lại</a:t>
            </a:r>
            <a:endParaRPr lang="vi-VN" sz="2200" b="0" u="none" strike="noStrike">
              <a:solidFill>
                <a:srgbClr val="000000"/>
              </a:solidFill>
              <a:effectLst/>
              <a:uFillTx/>
              <a:latin typeface="Arial"/>
            </a:endParaRPr>
          </a:p>
          <a:p>
            <a:pPr>
              <a:lnSpc>
                <a:spcPct val="150000"/>
              </a:lnSpc>
            </a:pPr>
            <a:r>
              <a:rPr lang="en-US" sz="2200" b="1" u="none" strike="noStrike">
                <a:solidFill>
                  <a:srgbClr val="000000"/>
                </a:solidFill>
                <a:effectLst/>
                <a:uFillTx/>
                <a:latin typeface="Arial"/>
                <a:ea typeface="Arial"/>
              </a:rPr>
              <a:t>        3. Tiếp nhận yêu cầu hoãn thi</a:t>
            </a:r>
            <a:endParaRPr lang="vi-VN" sz="2200" b="0" u="none" strike="noStrike">
              <a:solidFill>
                <a:srgbClr val="000000"/>
              </a:solidFill>
              <a:effectLst/>
              <a:uFillTx/>
              <a:latin typeface="Arial"/>
            </a:endParaRPr>
          </a:p>
          <a:p>
            <a:pPr>
              <a:lnSpc>
                <a:spcPct val="150000"/>
              </a:lnSpc>
            </a:pPr>
            <a:r>
              <a:rPr lang="en-US" sz="2200" b="1" u="none" strike="noStrike">
                <a:solidFill>
                  <a:srgbClr val="000000"/>
                </a:solidFill>
                <a:effectLst/>
                <a:uFillTx/>
                <a:latin typeface="Arial"/>
                <a:ea typeface="Arial"/>
              </a:rPr>
              <a:t>        4. Tiếp nhận yêu cầu  phúc khảo bài thi </a:t>
            </a:r>
            <a:endParaRPr lang="vi-VN" sz="2200" b="0" u="none" strike="noStrike">
              <a:solidFill>
                <a:srgbClr val="000000"/>
              </a:solidFill>
              <a:effectLst/>
              <a:uFillTx/>
              <a:latin typeface="Arial"/>
            </a:endParaRPr>
          </a:p>
          <a:p>
            <a:pPr>
              <a:lnSpc>
                <a:spcPct val="150000"/>
              </a:lnSpc>
            </a:pPr>
            <a:r>
              <a:rPr lang="en-US" sz="2200" b="1" u="none" strike="noStrike">
                <a:solidFill>
                  <a:srgbClr val="000000"/>
                </a:solidFill>
                <a:effectLst/>
                <a:uFillTx/>
                <a:latin typeface="Arial"/>
                <a:ea typeface="Arial"/>
              </a:rPr>
              <a:t>        5. Tiếp nhận cung cấp hoặc điều chỉnh, bổ sung kết quả học tập</a:t>
            </a:r>
            <a:endParaRPr lang="vi-VN" sz="2200" b="0" u="none" strike="noStrike">
              <a:solidFill>
                <a:srgbClr val="000000"/>
              </a:solidFill>
              <a:effectLst/>
              <a:uFillTx/>
              <a:latin typeface="Arial"/>
            </a:endParaRPr>
          </a:p>
          <a:p>
            <a:pPr>
              <a:lnSpc>
                <a:spcPct val="150000"/>
              </a:lnSpc>
            </a:pPr>
            <a:r>
              <a:rPr lang="en-US" sz="2200" b="1" u="none" strike="noStrike">
                <a:solidFill>
                  <a:srgbClr val="000000"/>
                </a:solidFill>
                <a:effectLst/>
                <a:uFillTx/>
                <a:latin typeface="Arial"/>
                <a:ea typeface="Arial"/>
              </a:rPr>
              <a:t>        6. Tiếp nhận xét miễn học - miễn thi và xét chuẩn đầu ra Ngoại ngữ - Tin học.</a:t>
            </a:r>
            <a:endParaRPr lang="vi-VN" sz="2200" b="0" u="none" strike="noStrike">
              <a:solidFill>
                <a:srgbClr val="000000"/>
              </a:solidFill>
              <a:effectLst/>
              <a:uFillTx/>
              <a:latin typeface="Arial"/>
            </a:endParaRPr>
          </a:p>
          <a:p>
            <a:pPr>
              <a:lnSpc>
                <a:spcPct val="100000"/>
              </a:lnSpc>
            </a:pPr>
            <a:endParaRPr lang="vi-VN" sz="2000" b="0" u="none" strike="noStrike">
              <a:solidFill>
                <a:srgbClr val="000000"/>
              </a:solidFill>
              <a:effectLst/>
              <a:uFillTx/>
              <a:latin typeface="Arial"/>
            </a:endParaRPr>
          </a:p>
        </p:txBody>
      </p:sp>
      <p:sp>
        <p:nvSpPr>
          <p:cNvPr id="485" name="Rectangle 6"/>
          <p:cNvSpPr/>
          <p:nvPr/>
        </p:nvSpPr>
        <p:spPr>
          <a:xfrm>
            <a:off x="1535400" y="89280"/>
            <a:ext cx="6552720" cy="375840"/>
          </a:xfrm>
          <a:prstGeom prst="rect">
            <a:avLst/>
          </a:prstGeom>
          <a:noFill/>
          <a:ln w="0">
            <a:noFill/>
          </a:ln>
        </p:spPr>
        <p:style>
          <a:lnRef idx="0"/>
          <a:fillRef idx="0"/>
          <a:effectRef idx="0"/>
          <a:fontRef idx="minor"/>
        </p:style>
        <p:txBody>
          <a:bodyPr lIns="90000" tIns="45000" rIns="90000" bIns="45000" anchor="t">
            <a:noAutofit/>
          </a:bodyPr>
          <a:p>
            <a:pPr marL="384120" indent="-384120" algn="ctr" defTabSz="914400">
              <a:lnSpc>
                <a:spcPts val="2200"/>
              </a:lnSpc>
              <a:tabLst>
                <a:tab pos="0" algn="l"/>
              </a:tabLst>
            </a:pPr>
            <a:r>
              <a:rPr lang="en-US" sz="2000" b="1" u="none" strike="noStrike">
                <a:solidFill>
                  <a:srgbClr val="800000"/>
                </a:solidFill>
                <a:effectLst/>
                <a:uFillTx/>
                <a:latin typeface="Arial"/>
                <a:ea typeface="Arial"/>
              </a:rPr>
              <a:t>PHÒNG KHẢO THÍ VÀ ĐẢM BẢO CHẤT LƯỢNG</a:t>
            </a:r>
            <a:endParaRPr lang="vi-VN" sz="2000" b="0" u="none" strike="noStrike">
              <a:solidFill>
                <a:srgbClr val="000000"/>
              </a:solidFill>
              <a:effectLst/>
              <a:uFillTx/>
              <a:latin typeface="Arial"/>
            </a:endParaRPr>
          </a:p>
        </p:txBody>
      </p:sp>
    </p:spTree>
  </p:cSld>
  <p:timing>
    <p:tnLst>
      <p:par>
        <p:cTn id="163" dur="indefinite" restart="never" nodeType="tmRoot">
          <p:childTnLst>
            <p:seq>
              <p:cTn id="164" dur="indefinite" nodeType="mainSeq">
                <p:childTnLst>
                  <p:par>
                    <p:cTn id="165" fill="hold">
                      <p:stCondLst>
                        <p:cond delay="0"/>
                      </p:stCondLst>
                      <p:childTnLst>
                        <p:par>
                          <p:cTn id="166" fill="hold">
                            <p:stCondLst>
                              <p:cond delay="0"/>
                            </p:stCondLst>
                            <p:childTnLst>
                              <p:par>
                                <p:cTn id="167" presetID="42" presetClass="entr" fill="hold" nodeType="withEffect">
                                  <p:stCondLst>
                                    <p:cond delay="0"/>
                                  </p:stCondLst>
                                  <p:childTnLst>
                                    <p:set>
                                      <p:cBhvr>
                                        <p:cTn id="168" dur="1" fill="hold">
                                          <p:stCondLst>
                                            <p:cond delay="0"/>
                                          </p:stCondLst>
                                        </p:cTn>
                                        <p:tgtEl>
                                          <p:spTgt spid="484"/>
                                        </p:tgtEl>
                                        <p:attrNameLst>
                                          <p:attrName>style.visibility</p:attrName>
                                        </p:attrNameLst>
                                      </p:cBhvr>
                                      <p:to>
                                        <p:strVal val="visible"/>
                                      </p:to>
                                    </p:set>
                                    <p:animEffect transition="in" filter="fade">
                                      <p:cBhvr additive="repl">
                                        <p:cTn id="169" dur="1000"/>
                                        <p:tgtEl>
                                          <p:spTgt spid="484"/>
                                        </p:tgtEl>
                                      </p:cBhvr>
                                    </p:animEffect>
                                    <p:anim calcmode="lin" valueType="num">
                                      <p:cBhvr additive="repl">
                                        <p:cTn id="170" dur="1000" fill="hold"/>
                                        <p:tgtEl>
                                          <p:spTgt spid="484"/>
                                        </p:tgtEl>
                                        <p:attrNameLst>
                                          <p:attrName>ppt_x</p:attrName>
                                        </p:attrNameLst>
                                      </p:cBhvr>
                                      <p:tavLst>
                                        <p:tav>
                                          <p:val>
                                            <p:strVal val="#ppt_x"/>
                                          </p:val>
                                        </p:tav>
                                        <p:tav tm="100000">
                                          <p:val>
                                            <p:strVal val="#ppt_x"/>
                                          </p:val>
                                        </p:tav>
                                      </p:tavLst>
                                    </p:anim>
                                    <p:anim calcmode="lin" valueType="num">
                                      <p:cBhvr additive="repl">
                                        <p:cTn id="171" dur="1000" fill="hold"/>
                                        <p:tgtEl>
                                          <p:spTgt spid="484"/>
                                        </p:tgtEl>
                                        <p:attrNameLst>
                                          <p:attrName>ppt_y</p:attrName>
                                        </p:attrNameLst>
                                      </p:cBhvr>
                                      <p:tavLst>
                                        <p:tav>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6" name="Rectangle 6"/>
          <p:cNvSpPr/>
          <p:nvPr/>
        </p:nvSpPr>
        <p:spPr>
          <a:xfrm>
            <a:off x="1535400" y="89280"/>
            <a:ext cx="6552720" cy="375840"/>
          </a:xfrm>
          <a:prstGeom prst="rect">
            <a:avLst/>
          </a:prstGeom>
          <a:noFill/>
          <a:ln w="0">
            <a:noFill/>
          </a:ln>
        </p:spPr>
        <p:style>
          <a:lnRef idx="0"/>
          <a:fillRef idx="0"/>
          <a:effectRef idx="0"/>
          <a:fontRef idx="minor"/>
        </p:style>
        <p:txBody>
          <a:bodyPr lIns="90000" tIns="45000" rIns="90000" bIns="45000" anchor="t">
            <a:noAutofit/>
          </a:bodyPr>
          <a:p>
            <a:pPr marL="384120" indent="-384120" algn="ctr" defTabSz="914400">
              <a:lnSpc>
                <a:spcPts val="2200"/>
              </a:lnSpc>
              <a:tabLst>
                <a:tab pos="0" algn="l"/>
              </a:tabLst>
            </a:pPr>
            <a:r>
              <a:rPr lang="en-US" sz="2000" b="1" u="none" strike="noStrike">
                <a:solidFill>
                  <a:srgbClr val="800000"/>
                </a:solidFill>
                <a:effectLst/>
                <a:uFillTx/>
                <a:latin typeface="Arial"/>
                <a:ea typeface="Arial"/>
              </a:rPr>
              <a:t>PHÒNG KHẢO THÍ VÀ ĐẢM BẢO CHẤT LƯỢNG</a:t>
            </a:r>
            <a:endParaRPr lang="vi-VN" sz="2000" b="0" u="none" strike="noStrike">
              <a:solidFill>
                <a:srgbClr val="000000"/>
              </a:solidFill>
              <a:effectLst/>
              <a:uFillTx/>
              <a:latin typeface="Arial"/>
            </a:endParaRPr>
          </a:p>
        </p:txBody>
      </p:sp>
      <p:sp>
        <p:nvSpPr>
          <p:cNvPr id="487" name="Rectangle 22"/>
          <p:cNvSpPr/>
          <p:nvPr/>
        </p:nvSpPr>
        <p:spPr>
          <a:xfrm>
            <a:off x="76320" y="804600"/>
            <a:ext cx="9372240" cy="5482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400" b="0" u="none" strike="noStrike">
              <a:solidFill>
                <a:schemeClr val="lt1"/>
              </a:solidFill>
              <a:effectLst/>
              <a:uFillTx/>
              <a:latin typeface="Arial"/>
            </a:endParaRPr>
          </a:p>
        </p:txBody>
      </p:sp>
      <p:sp>
        <p:nvSpPr>
          <p:cNvPr id="488" name="Rectangle 28"/>
          <p:cNvSpPr/>
          <p:nvPr/>
        </p:nvSpPr>
        <p:spPr>
          <a:xfrm>
            <a:off x="76320" y="817200"/>
            <a:ext cx="9471600" cy="45720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2400" b="1" u="none" strike="noStrike">
                <a:solidFill>
                  <a:schemeClr val="lt1"/>
                </a:solidFill>
                <a:effectLst/>
                <a:uFillTx/>
                <a:latin typeface="Arial"/>
                <a:ea typeface="Arial"/>
              </a:rPr>
              <a:t>3. </a:t>
            </a:r>
            <a:r>
              <a:rPr lang="en-US" sz="2000" b="1" u="none" strike="noStrike">
                <a:solidFill>
                  <a:schemeClr val="accent3"/>
                </a:solidFill>
                <a:effectLst/>
                <a:uFillTx/>
                <a:latin typeface="Arial"/>
                <a:ea typeface="Arial Unicode MS"/>
              </a:rPr>
              <a:t>Một số thông tin liên hệ với Phòng KT và ĐBCL </a:t>
            </a:r>
            <a:endParaRPr lang="vi-VN" sz="2000" b="0" u="none" strike="noStrike">
              <a:solidFill>
                <a:srgbClr val="000000"/>
              </a:solidFill>
              <a:effectLst/>
              <a:uFillTx/>
              <a:latin typeface="Arial"/>
            </a:endParaRPr>
          </a:p>
        </p:txBody>
      </p:sp>
      <p:sp>
        <p:nvSpPr>
          <p:cNvPr id="489" name="Flowchart: Alternate Process 9"/>
          <p:cNvSpPr/>
          <p:nvPr/>
        </p:nvSpPr>
        <p:spPr>
          <a:xfrm>
            <a:off x="94320" y="2656080"/>
            <a:ext cx="2349000" cy="2437920"/>
          </a:xfrm>
          <a:prstGeom prst="flowChartAlternateProcess">
            <a:avLst/>
          </a:prstGeom>
          <a:solidFill>
            <a:srgbClr val="99FF99"/>
          </a:solidFill>
          <a:ln w="0">
            <a:noFill/>
          </a:ln>
          <a:effectLst>
            <a:glow rad="228600">
              <a:srgbClr val="FFFFFF">
                <a:alpha val="40000"/>
              </a:srgbClr>
            </a:glow>
            <a:outerShdw blurRad="152280" dir="5400000" dist="317520" rotWithShape="0" sx="90000" sy="-19000">
              <a:srgbClr val="000000">
                <a:alpha val="15000"/>
              </a:srgbClr>
            </a:outerShdw>
          </a:effectLst>
        </p:spPr>
        <p:style>
          <a:lnRef idx="0">
            <a:schemeClr val="accent3"/>
          </a:lnRef>
          <a:fillRef idx="3">
            <a:schemeClr val="accent3"/>
          </a:fillRef>
          <a:effectRef idx="3">
            <a:schemeClr val="accent3"/>
          </a:effectRef>
          <a:fontRef idx="minor"/>
        </p:style>
        <p:txBody>
          <a:bodyPr lIns="90000" tIns="45000" rIns="90000" bIns="45000" anchor="ctr">
            <a:noAutofit/>
          </a:bodyPr>
          <a:p>
            <a:pPr algn="ctr">
              <a:lnSpc>
                <a:spcPts val="3501"/>
              </a:lnSpc>
            </a:pPr>
            <a:r>
              <a:rPr lang="en-US" sz="2600" b="0" u="none" strike="noStrike">
                <a:solidFill>
                  <a:schemeClr val="dk1"/>
                </a:solidFill>
                <a:effectLst/>
                <a:uFillTx/>
                <a:latin typeface="Arial"/>
                <a:ea typeface="Arial"/>
              </a:rPr>
              <a:t>Các kênh SV có thể liên hệ với Phòng KT và ĐBCL </a:t>
            </a:r>
            <a:endParaRPr lang="vi-VN" sz="2600" b="0" u="none" strike="noStrike">
              <a:solidFill>
                <a:srgbClr val="000000"/>
              </a:solidFill>
              <a:effectLst/>
              <a:uFillTx/>
              <a:latin typeface="Arial"/>
            </a:endParaRPr>
          </a:p>
        </p:txBody>
      </p:sp>
      <p:grpSp>
        <p:nvGrpSpPr>
          <p:cNvPr id="490" name="Group 7"/>
          <p:cNvGrpSpPr/>
          <p:nvPr/>
        </p:nvGrpSpPr>
        <p:grpSpPr>
          <a:xfrm>
            <a:off x="2239920" y="3004200"/>
            <a:ext cx="825120" cy="781200"/>
            <a:chOff x="2239920" y="3004200"/>
            <a:chExt cx="825120" cy="781200"/>
          </a:xfrm>
        </p:grpSpPr>
        <p:sp>
          <p:nvSpPr>
            <p:cNvPr id="491" name="AutoShape 8"/>
            <p:cNvSpPr/>
            <p:nvPr/>
          </p:nvSpPr>
          <p:spPr>
            <a:xfrm>
              <a:off x="2246760" y="3015720"/>
              <a:ext cx="818280" cy="653400"/>
            </a:xfrm>
            <a:prstGeom prst="hexagon">
              <a:avLst>
                <a:gd name="adj" fmla="val 28916"/>
                <a:gd name="vf" fmla="val 115470"/>
              </a:avLst>
            </a:prstGeom>
            <a:solidFill>
              <a:srgbClr val="FFC000"/>
            </a:solidFill>
            <a:ln w="9525">
              <a:noFill/>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492" name="AutoShape 9"/>
            <p:cNvSpPr/>
            <p:nvPr/>
          </p:nvSpPr>
          <p:spPr>
            <a:xfrm>
              <a:off x="2239920" y="3004200"/>
              <a:ext cx="818280" cy="653400"/>
            </a:xfrm>
            <a:prstGeom prst="hexagon">
              <a:avLst>
                <a:gd name="adj" fmla="val 28916"/>
                <a:gd name="vf" fmla="val 115470"/>
              </a:avLst>
            </a:prstGeom>
            <a:solidFill>
              <a:srgbClr val="FFC000"/>
            </a:solidFill>
            <a:ln w="9525">
              <a:solidFill>
                <a:srgbClr val="C0C0C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493" name="AutoShape 10"/>
            <p:cNvSpPr/>
            <p:nvPr/>
          </p:nvSpPr>
          <p:spPr>
            <a:xfrm>
              <a:off x="2287800" y="3043800"/>
              <a:ext cx="718920" cy="741600"/>
            </a:xfrm>
            <a:prstGeom prst="hexagon">
              <a:avLst>
                <a:gd name="adj" fmla="val 28896"/>
                <a:gd name="vf" fmla="val 115470"/>
              </a:avLst>
            </a:prstGeom>
            <a:solidFill>
              <a:srgbClr val="FFC000"/>
            </a:solidFill>
            <a:ln w="9525">
              <a:solidFill>
                <a:srgbClr val="00000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grpSp>
      <p:sp>
        <p:nvSpPr>
          <p:cNvPr id="494" name="Line 14"/>
          <p:cNvSpPr/>
          <p:nvPr/>
        </p:nvSpPr>
        <p:spPr>
          <a:xfrm>
            <a:off x="2863440" y="3690720"/>
            <a:ext cx="6814080" cy="21960"/>
          </a:xfrm>
          <a:prstGeom prst="line">
            <a:avLst/>
          </a:prstGeom>
          <a:ln>
            <a:solidFill>
              <a:srgbClr val="FFCC99"/>
            </a:solidFill>
            <a:round/>
            <a:tailEnd len="med" type="oval" w="med"/>
          </a:ln>
        </p:spPr>
        <p:style>
          <a:lnRef idx="3">
            <a:schemeClr val="accent1"/>
          </a:lnRef>
          <a:fillRef idx="0">
            <a:schemeClr val="accent1"/>
          </a:fillRef>
          <a:effectRef idx="2">
            <a:schemeClr val="accent1"/>
          </a:effectRef>
          <a:fontRef idx="minor"/>
        </p:style>
        <p:txBody>
          <a:bodyPr lIns="90000" tIns="-23040" rIns="90000" bIns="-23040" anchor="ctr">
            <a:noAutofit/>
          </a:bodyPr>
          <a:p>
            <a:pPr algn="ctr">
              <a:lnSpc>
                <a:spcPct val="100000"/>
              </a:lnSpc>
            </a:pPr>
            <a:endParaRPr lang="en-US" sz="1400" b="0" u="none" strike="noStrike">
              <a:solidFill>
                <a:schemeClr val="dk1"/>
              </a:solidFill>
              <a:effectLst/>
              <a:uFillTx/>
              <a:latin typeface="Arial"/>
            </a:endParaRPr>
          </a:p>
        </p:txBody>
      </p:sp>
      <p:sp>
        <p:nvSpPr>
          <p:cNvPr id="495" name="Text Box 15"/>
          <p:cNvSpPr/>
          <p:nvPr/>
        </p:nvSpPr>
        <p:spPr>
          <a:xfrm>
            <a:off x="2978280" y="3193560"/>
            <a:ext cx="7141320" cy="369000"/>
          </a:xfrm>
          <a:prstGeom prst="rect">
            <a:avLst/>
          </a:prstGeom>
          <a:noFill/>
          <a:ln w="9525">
            <a:noFill/>
          </a:ln>
        </p:spPr>
        <p:style>
          <a:lnRef idx="0"/>
          <a:fillRef idx="0"/>
          <a:effectRef idx="0"/>
          <a:fontRef idx="minor"/>
        </p:style>
        <p:txBody>
          <a:bodyPr lIns="90000" tIns="45000" rIns="90000" bIns="45000" anchor="t">
            <a:spAutoFit/>
          </a:bodyPr>
          <a:p>
            <a:pPr algn="just">
              <a:lnSpc>
                <a:spcPct val="100000"/>
              </a:lnSpc>
            </a:pPr>
            <a:r>
              <a:rPr lang="en-US" sz="1800" b="0" u="none" strike="noStrike">
                <a:solidFill>
                  <a:srgbClr val="FF0000"/>
                </a:solidFill>
                <a:effectLst/>
                <a:uFillTx/>
                <a:latin typeface="Arial"/>
                <a:ea typeface="Arial"/>
              </a:rPr>
              <a:t>Trực tiếp SV:</a:t>
            </a:r>
            <a:r>
              <a:rPr lang="en-US" sz="1800" b="0" u="none" strike="noStrike">
                <a:solidFill>
                  <a:srgbClr val="FF0000"/>
                </a:solidFill>
                <a:effectLst/>
                <a:uFillTx/>
                <a:latin typeface="Times New Roman"/>
                <a:ea typeface="Arial"/>
              </a:rPr>
              <a:t> Cô Lan (HN) 0934596179; Cô Phượng (NĐ) 0975799097; </a:t>
            </a:r>
            <a:r>
              <a:rPr lang="en-US" sz="1800" b="0" u="none" strike="noStrike">
                <a:solidFill>
                  <a:srgbClr val="000000"/>
                </a:solidFill>
                <a:effectLst/>
                <a:uFillTx/>
                <a:latin typeface="Arial"/>
                <a:ea typeface="Arial"/>
              </a:rPr>
              <a:t> </a:t>
            </a:r>
            <a:endParaRPr lang="vi-VN" sz="1800" b="0" u="none" strike="noStrike">
              <a:solidFill>
                <a:srgbClr val="000000"/>
              </a:solidFill>
              <a:effectLst/>
              <a:uFillTx/>
              <a:latin typeface="Arial"/>
            </a:endParaRPr>
          </a:p>
        </p:txBody>
      </p:sp>
      <p:sp>
        <p:nvSpPr>
          <p:cNvPr id="496" name="Text Box 16"/>
          <p:cNvSpPr/>
          <p:nvPr/>
        </p:nvSpPr>
        <p:spPr>
          <a:xfrm>
            <a:off x="2468520" y="3200400"/>
            <a:ext cx="326880" cy="399600"/>
          </a:xfrm>
          <a:prstGeom prst="rect">
            <a:avLst/>
          </a:prstGeom>
          <a:noFill/>
          <a:ln w="9525">
            <a:noFill/>
          </a:ln>
        </p:spPr>
        <p:style>
          <a:lnRef idx="0"/>
          <a:fillRef idx="0"/>
          <a:effectRef idx="0"/>
          <a:fontRef idx="minor"/>
        </p:style>
        <p:txBody>
          <a:bodyPr wrap="none" lIns="90000" tIns="45000" rIns="90000" bIns="45000" anchor="t">
            <a:spAutoFit/>
          </a:bodyPr>
          <a:p>
            <a:pPr algn="ctr">
              <a:lnSpc>
                <a:spcPct val="100000"/>
              </a:lnSpc>
            </a:pPr>
            <a:r>
              <a:rPr lang="en-US" sz="2000" b="1" u="none" strike="noStrike">
                <a:solidFill>
                  <a:schemeClr val="lt1"/>
                </a:solidFill>
                <a:effectLst/>
                <a:uFillTx/>
                <a:latin typeface="Arial"/>
                <a:ea typeface="Arial"/>
              </a:rPr>
              <a:t>3</a:t>
            </a:r>
            <a:endParaRPr lang="vi-VN" sz="2000" b="0" u="none" strike="noStrike">
              <a:solidFill>
                <a:srgbClr val="000000"/>
              </a:solidFill>
              <a:effectLst/>
              <a:uFillTx/>
              <a:latin typeface="Arial"/>
            </a:endParaRPr>
          </a:p>
        </p:txBody>
      </p:sp>
      <p:grpSp>
        <p:nvGrpSpPr>
          <p:cNvPr id="497" name="Group 21"/>
          <p:cNvGrpSpPr/>
          <p:nvPr/>
        </p:nvGrpSpPr>
        <p:grpSpPr>
          <a:xfrm>
            <a:off x="2212200" y="5261760"/>
            <a:ext cx="825120" cy="664920"/>
            <a:chOff x="2212200" y="5261760"/>
            <a:chExt cx="825120" cy="664920"/>
          </a:xfrm>
        </p:grpSpPr>
        <p:sp>
          <p:nvSpPr>
            <p:cNvPr id="498" name="AutoShape 22"/>
            <p:cNvSpPr/>
            <p:nvPr/>
          </p:nvSpPr>
          <p:spPr>
            <a:xfrm>
              <a:off x="2219040" y="5273280"/>
              <a:ext cx="818280" cy="653400"/>
            </a:xfrm>
            <a:prstGeom prst="hexagon">
              <a:avLst>
                <a:gd name="adj" fmla="val 28916"/>
                <a:gd name="vf" fmla="val 115470"/>
              </a:avLst>
            </a:prstGeom>
            <a:solidFill>
              <a:srgbClr val="C00000"/>
            </a:solidFill>
            <a:ln w="9525">
              <a:noFill/>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499" name="AutoShape 23"/>
            <p:cNvSpPr/>
            <p:nvPr/>
          </p:nvSpPr>
          <p:spPr>
            <a:xfrm>
              <a:off x="2212200" y="5261760"/>
              <a:ext cx="818280" cy="653400"/>
            </a:xfrm>
            <a:prstGeom prst="hexagon">
              <a:avLst>
                <a:gd name="adj" fmla="val 28916"/>
                <a:gd name="vf" fmla="val 115470"/>
              </a:avLst>
            </a:prstGeom>
            <a:solidFill>
              <a:srgbClr val="C00000"/>
            </a:solidFill>
            <a:ln w="9525">
              <a:solidFill>
                <a:srgbClr val="C0C0C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500" name="AutoShape 24"/>
            <p:cNvSpPr/>
            <p:nvPr/>
          </p:nvSpPr>
          <p:spPr>
            <a:xfrm>
              <a:off x="2260080" y="5301360"/>
              <a:ext cx="718920" cy="574560"/>
            </a:xfrm>
            <a:prstGeom prst="hexagon">
              <a:avLst>
                <a:gd name="adj" fmla="val 28896"/>
                <a:gd name="vf" fmla="val 115470"/>
              </a:avLst>
            </a:prstGeom>
            <a:solidFill>
              <a:srgbClr val="C00000"/>
            </a:solidFill>
            <a:ln w="9525">
              <a:solidFill>
                <a:srgbClr val="00000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grpSp>
      <p:sp>
        <p:nvSpPr>
          <p:cNvPr id="501" name="Line 28"/>
          <p:cNvSpPr/>
          <p:nvPr/>
        </p:nvSpPr>
        <p:spPr>
          <a:xfrm>
            <a:off x="2816640" y="5900400"/>
            <a:ext cx="6894000" cy="360"/>
          </a:xfrm>
          <a:prstGeom prst="line">
            <a:avLst/>
          </a:prstGeom>
          <a:ln>
            <a:solidFill>
              <a:srgbClr val="FF0000"/>
            </a:solidFill>
            <a:round/>
            <a:tailEnd len="med" type="oval" w="med"/>
          </a:ln>
        </p:spPr>
        <p:style>
          <a:lnRef idx="3">
            <a:schemeClr val="accent1"/>
          </a:lnRef>
          <a:fillRef idx="0">
            <a:schemeClr val="accent1"/>
          </a:fillRef>
          <a:effectRef idx="2">
            <a:schemeClr val="accent1"/>
          </a:effectRef>
          <a:fontRef idx="minor"/>
        </p:style>
        <p:txBody>
          <a:bodyPr lIns="90000" tIns="-44640" rIns="90000" bIns="-44640" anchor="ctr">
            <a:noAutofit/>
          </a:bodyPr>
          <a:p>
            <a:pPr algn="ctr">
              <a:lnSpc>
                <a:spcPct val="100000"/>
              </a:lnSpc>
            </a:pPr>
            <a:endParaRPr lang="en-US" sz="1400" b="0" u="none" strike="noStrike">
              <a:solidFill>
                <a:schemeClr val="dk1"/>
              </a:solidFill>
              <a:effectLst/>
              <a:uFillTx/>
              <a:latin typeface="Arial"/>
            </a:endParaRPr>
          </a:p>
        </p:txBody>
      </p:sp>
      <p:sp>
        <p:nvSpPr>
          <p:cNvPr id="502" name="Text Box 30"/>
          <p:cNvSpPr/>
          <p:nvPr/>
        </p:nvSpPr>
        <p:spPr>
          <a:xfrm>
            <a:off x="2401560" y="5393520"/>
            <a:ext cx="403920" cy="399600"/>
          </a:xfrm>
          <a:prstGeom prst="rect">
            <a:avLst/>
          </a:prstGeom>
          <a:noFill/>
          <a:ln w="9525">
            <a:noFill/>
          </a:ln>
        </p:spPr>
        <p:style>
          <a:lnRef idx="0"/>
          <a:fillRef idx="0"/>
          <a:effectRef idx="0"/>
          <a:fontRef idx="minor"/>
        </p:style>
        <p:txBody>
          <a:bodyPr lIns="90000" tIns="45000" rIns="90000" bIns="45000" anchor="t">
            <a:spAutoFit/>
          </a:bodyPr>
          <a:p>
            <a:pPr algn="ctr">
              <a:lnSpc>
                <a:spcPct val="100000"/>
              </a:lnSpc>
            </a:pPr>
            <a:r>
              <a:rPr lang="en-US" sz="2000" b="1" u="none" strike="noStrike">
                <a:solidFill>
                  <a:schemeClr val="lt1"/>
                </a:solidFill>
                <a:effectLst/>
                <a:uFillTx/>
                <a:latin typeface="Arial"/>
                <a:ea typeface="Arial"/>
              </a:rPr>
              <a:t>5</a:t>
            </a:r>
            <a:endParaRPr lang="vi-VN" sz="2000" b="0" u="none" strike="noStrike">
              <a:solidFill>
                <a:srgbClr val="000000"/>
              </a:solidFill>
              <a:effectLst/>
              <a:uFillTx/>
              <a:latin typeface="Arial"/>
            </a:endParaRPr>
          </a:p>
        </p:txBody>
      </p:sp>
      <p:grpSp>
        <p:nvGrpSpPr>
          <p:cNvPr id="503" name="Group 21"/>
          <p:cNvGrpSpPr/>
          <p:nvPr/>
        </p:nvGrpSpPr>
        <p:grpSpPr>
          <a:xfrm>
            <a:off x="2236320" y="2238840"/>
            <a:ext cx="825120" cy="664560"/>
            <a:chOff x="2236320" y="2238840"/>
            <a:chExt cx="825120" cy="664560"/>
          </a:xfrm>
        </p:grpSpPr>
        <p:sp>
          <p:nvSpPr>
            <p:cNvPr id="504" name="AutoShape 22"/>
            <p:cNvSpPr/>
            <p:nvPr/>
          </p:nvSpPr>
          <p:spPr>
            <a:xfrm>
              <a:off x="2243160" y="2250000"/>
              <a:ext cx="818280" cy="653400"/>
            </a:xfrm>
            <a:prstGeom prst="hexagon">
              <a:avLst>
                <a:gd name="adj" fmla="val 28916"/>
                <a:gd name="vf" fmla="val 115470"/>
              </a:avLst>
            </a:prstGeom>
            <a:solidFill>
              <a:srgbClr val="92D050"/>
            </a:solidFill>
            <a:ln w="9525">
              <a:noFill/>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505" name="AutoShape 23"/>
            <p:cNvSpPr/>
            <p:nvPr/>
          </p:nvSpPr>
          <p:spPr>
            <a:xfrm>
              <a:off x="2236320" y="2238840"/>
              <a:ext cx="818280" cy="653400"/>
            </a:xfrm>
            <a:prstGeom prst="hexagon">
              <a:avLst>
                <a:gd name="adj" fmla="val 28916"/>
                <a:gd name="vf" fmla="val 115470"/>
              </a:avLst>
            </a:prstGeom>
            <a:solidFill>
              <a:srgbClr val="92D050"/>
            </a:solidFill>
            <a:ln w="9525">
              <a:solidFill>
                <a:srgbClr val="C0C0C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506" name="AutoShape 24"/>
            <p:cNvSpPr/>
            <p:nvPr/>
          </p:nvSpPr>
          <p:spPr>
            <a:xfrm>
              <a:off x="2284200" y="2278080"/>
              <a:ext cx="718920" cy="574560"/>
            </a:xfrm>
            <a:prstGeom prst="hexagon">
              <a:avLst>
                <a:gd name="adj" fmla="val 28896"/>
                <a:gd name="vf" fmla="val 115470"/>
              </a:avLst>
            </a:prstGeom>
            <a:solidFill>
              <a:srgbClr val="92D050"/>
            </a:solidFill>
            <a:ln w="9525">
              <a:solidFill>
                <a:srgbClr val="00000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grpSp>
      <p:sp>
        <p:nvSpPr>
          <p:cNvPr id="507" name="Line 28"/>
          <p:cNvSpPr/>
          <p:nvPr/>
        </p:nvSpPr>
        <p:spPr>
          <a:xfrm>
            <a:off x="2835720" y="2870640"/>
            <a:ext cx="6814080" cy="360"/>
          </a:xfrm>
          <a:prstGeom prst="line">
            <a:avLst/>
          </a:prstGeom>
          <a:ln>
            <a:solidFill>
              <a:srgbClr val="92D050"/>
            </a:solidFill>
            <a:round/>
            <a:tailEnd len="med" type="oval" w="med"/>
          </a:ln>
        </p:spPr>
        <p:style>
          <a:lnRef idx="3">
            <a:schemeClr val="accent1"/>
          </a:lnRef>
          <a:fillRef idx="0">
            <a:schemeClr val="accent1"/>
          </a:fillRef>
          <a:effectRef idx="2">
            <a:schemeClr val="accent1"/>
          </a:effectRef>
          <a:fontRef idx="minor"/>
        </p:style>
        <p:txBody>
          <a:bodyPr lIns="90000" tIns="-44640" rIns="90000" bIns="-44640" anchor="ctr">
            <a:noAutofit/>
          </a:bodyPr>
          <a:p>
            <a:pPr algn="ctr">
              <a:lnSpc>
                <a:spcPct val="100000"/>
              </a:lnSpc>
            </a:pPr>
            <a:endParaRPr lang="en-US" sz="1400" b="0" u="none" strike="noStrike">
              <a:solidFill>
                <a:schemeClr val="dk1"/>
              </a:solidFill>
              <a:effectLst/>
              <a:uFillTx/>
              <a:latin typeface="Arial"/>
            </a:endParaRPr>
          </a:p>
        </p:txBody>
      </p:sp>
      <p:sp>
        <p:nvSpPr>
          <p:cNvPr id="508" name="Text Box 29"/>
          <p:cNvSpPr/>
          <p:nvPr/>
        </p:nvSpPr>
        <p:spPr>
          <a:xfrm>
            <a:off x="3071520" y="2125440"/>
            <a:ext cx="6681600" cy="768960"/>
          </a:xfrm>
          <a:prstGeom prst="rect">
            <a:avLst/>
          </a:prstGeom>
          <a:noFill/>
          <a:ln w="9525">
            <a:noFill/>
          </a:ln>
        </p:spPr>
        <p:style>
          <a:lnRef idx="0"/>
          <a:fillRef idx="0"/>
          <a:effectRef idx="0"/>
          <a:fontRef idx="minor"/>
        </p:style>
        <p:txBody>
          <a:bodyPr lIns="90000" tIns="45000" rIns="90000" bIns="45000" anchor="t">
            <a:spAutoFit/>
          </a:bodyPr>
          <a:p>
            <a:pPr>
              <a:lnSpc>
                <a:spcPct val="100000"/>
              </a:lnSpc>
            </a:pPr>
            <a:r>
              <a:rPr lang="en-US" sz="2200" b="1" u="none" strike="noStrike">
                <a:solidFill>
                  <a:srgbClr val="000000"/>
                </a:solidFill>
                <a:effectLst/>
                <a:uFillTx/>
                <a:latin typeface="Arial"/>
                <a:ea typeface="Arial"/>
              </a:rPr>
              <a:t>Thông qua địa chỉ </a:t>
            </a:r>
            <a:r>
              <a:rPr lang="en-US" sz="2200" b="1" u="none" strike="noStrike">
                <a:solidFill>
                  <a:schemeClr val="dk1"/>
                </a:solidFill>
                <a:effectLst/>
                <a:uFillTx/>
                <a:latin typeface="Arial"/>
                <a:ea typeface="Arial"/>
              </a:rPr>
              <a:t>Email:</a:t>
            </a:r>
            <a:r>
              <a:rPr lang="en-US" sz="2200" b="1" u="none" strike="noStrike">
                <a:solidFill>
                  <a:srgbClr val="000000"/>
                </a:solidFill>
                <a:effectLst/>
                <a:uFillTx/>
                <a:latin typeface="Arial"/>
                <a:ea typeface="Arial"/>
              </a:rPr>
              <a:t>    </a:t>
            </a:r>
            <a:r>
              <a:rPr lang="en-US" sz="2200" b="1" u="none" strike="noStrike">
                <a:solidFill>
                  <a:srgbClr val="FF0000"/>
                </a:solidFill>
                <a:effectLst/>
                <a:uFillTx/>
                <a:latin typeface="Arial"/>
                <a:ea typeface="Arial"/>
              </a:rPr>
              <a:t>sv.phongqlcl@uneti.edu.vn</a:t>
            </a:r>
            <a:endParaRPr lang="vi-VN" sz="2200" b="0" u="none" strike="noStrike">
              <a:solidFill>
                <a:srgbClr val="000000"/>
              </a:solidFill>
              <a:effectLst/>
              <a:uFillTx/>
              <a:latin typeface="Arial"/>
            </a:endParaRPr>
          </a:p>
        </p:txBody>
      </p:sp>
      <p:sp>
        <p:nvSpPr>
          <p:cNvPr id="509" name="Text Box 30"/>
          <p:cNvSpPr/>
          <p:nvPr/>
        </p:nvSpPr>
        <p:spPr>
          <a:xfrm>
            <a:off x="2485080" y="2362320"/>
            <a:ext cx="326880" cy="399600"/>
          </a:xfrm>
          <a:prstGeom prst="rect">
            <a:avLst/>
          </a:prstGeom>
          <a:noFill/>
          <a:ln w="9525">
            <a:noFill/>
          </a:ln>
        </p:spPr>
        <p:style>
          <a:lnRef idx="0"/>
          <a:fillRef idx="0"/>
          <a:effectRef idx="0"/>
          <a:fontRef idx="minor"/>
        </p:style>
        <p:txBody>
          <a:bodyPr wrap="none" lIns="90000" tIns="45000" rIns="90000" bIns="45000" anchor="t">
            <a:spAutoFit/>
          </a:bodyPr>
          <a:p>
            <a:pPr algn="ctr">
              <a:lnSpc>
                <a:spcPct val="100000"/>
              </a:lnSpc>
            </a:pPr>
            <a:r>
              <a:rPr lang="en-US" sz="2000" b="1" u="none" strike="noStrike">
                <a:solidFill>
                  <a:schemeClr val="lt1"/>
                </a:solidFill>
                <a:effectLst/>
                <a:uFillTx/>
                <a:latin typeface="Arial"/>
                <a:ea typeface="Arial"/>
              </a:rPr>
              <a:t>2</a:t>
            </a:r>
            <a:endParaRPr lang="vi-VN" sz="2000" b="0" u="none" strike="noStrike">
              <a:solidFill>
                <a:srgbClr val="000000"/>
              </a:solidFill>
              <a:effectLst/>
              <a:uFillTx/>
              <a:latin typeface="Arial"/>
            </a:endParaRPr>
          </a:p>
        </p:txBody>
      </p:sp>
      <p:grpSp>
        <p:nvGrpSpPr>
          <p:cNvPr id="510" name="Group 21"/>
          <p:cNvGrpSpPr/>
          <p:nvPr/>
        </p:nvGrpSpPr>
        <p:grpSpPr>
          <a:xfrm>
            <a:off x="2200680" y="1385280"/>
            <a:ext cx="825120" cy="664560"/>
            <a:chOff x="2200680" y="1385280"/>
            <a:chExt cx="825120" cy="664560"/>
          </a:xfrm>
        </p:grpSpPr>
        <p:sp>
          <p:nvSpPr>
            <p:cNvPr id="511" name="AutoShape 22"/>
            <p:cNvSpPr/>
            <p:nvPr/>
          </p:nvSpPr>
          <p:spPr>
            <a:xfrm>
              <a:off x="2207520" y="1396440"/>
              <a:ext cx="818280" cy="653400"/>
            </a:xfrm>
            <a:prstGeom prst="hexagon">
              <a:avLst>
                <a:gd name="adj" fmla="val 28916"/>
                <a:gd name="vf" fmla="val 115470"/>
              </a:avLst>
            </a:prstGeom>
            <a:solidFill>
              <a:srgbClr val="9966FF"/>
            </a:solidFill>
            <a:ln w="9525">
              <a:noFill/>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512" name="AutoShape 23"/>
            <p:cNvSpPr/>
            <p:nvPr/>
          </p:nvSpPr>
          <p:spPr>
            <a:xfrm>
              <a:off x="2200680" y="1385280"/>
              <a:ext cx="818280" cy="653400"/>
            </a:xfrm>
            <a:prstGeom prst="hexagon">
              <a:avLst>
                <a:gd name="adj" fmla="val 28916"/>
                <a:gd name="vf" fmla="val 115470"/>
              </a:avLst>
            </a:prstGeom>
            <a:solidFill>
              <a:srgbClr val="9966FF"/>
            </a:solidFill>
            <a:ln w="9525">
              <a:solidFill>
                <a:srgbClr val="C0C0C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513" name="AutoShape 24"/>
            <p:cNvSpPr/>
            <p:nvPr/>
          </p:nvSpPr>
          <p:spPr>
            <a:xfrm>
              <a:off x="2248560" y="1424520"/>
              <a:ext cx="718920" cy="574560"/>
            </a:xfrm>
            <a:prstGeom prst="hexagon">
              <a:avLst>
                <a:gd name="adj" fmla="val 28896"/>
                <a:gd name="vf" fmla="val 115470"/>
              </a:avLst>
            </a:prstGeom>
            <a:solidFill>
              <a:srgbClr val="9966FF"/>
            </a:solidFill>
            <a:ln w="9525">
              <a:solidFill>
                <a:srgbClr val="00000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grpSp>
      <p:sp>
        <p:nvSpPr>
          <p:cNvPr id="514" name="Text Box 29"/>
          <p:cNvSpPr/>
          <p:nvPr/>
        </p:nvSpPr>
        <p:spPr>
          <a:xfrm>
            <a:off x="2981520" y="1456560"/>
            <a:ext cx="6769080" cy="430560"/>
          </a:xfrm>
          <a:prstGeom prst="rect">
            <a:avLst/>
          </a:prstGeom>
          <a:noFill/>
          <a:ln w="9525">
            <a:noFill/>
          </a:ln>
        </p:spPr>
        <p:style>
          <a:lnRef idx="0"/>
          <a:fillRef idx="0"/>
          <a:effectRef idx="0"/>
          <a:fontRef idx="minor"/>
        </p:style>
        <p:txBody>
          <a:bodyPr lIns="90000" tIns="45000" rIns="90000" bIns="45000" anchor="t">
            <a:spAutoFit/>
          </a:bodyPr>
          <a:p>
            <a:pPr>
              <a:lnSpc>
                <a:spcPct val="100000"/>
              </a:lnSpc>
            </a:pPr>
            <a:r>
              <a:rPr lang="en-US" sz="2200" b="0" u="none" strike="noStrike">
                <a:solidFill>
                  <a:srgbClr val="000000"/>
                </a:solidFill>
                <a:effectLst/>
                <a:uFillTx/>
                <a:latin typeface="Arial"/>
                <a:ea typeface="Arial"/>
              </a:rPr>
              <a:t>Thông qua bộ phận</a:t>
            </a:r>
            <a:r>
              <a:rPr lang="vi-VN" sz="2200" b="0" u="none" strike="noStrike">
                <a:solidFill>
                  <a:srgbClr val="000000"/>
                </a:solidFill>
                <a:effectLst/>
                <a:uFillTx/>
                <a:latin typeface="Arial"/>
                <a:ea typeface="Arial"/>
              </a:rPr>
              <a:t> </a:t>
            </a:r>
            <a:r>
              <a:rPr lang="en-GB" sz="2200" b="0" u="none" strike="noStrike">
                <a:solidFill>
                  <a:schemeClr val="dk1"/>
                </a:solidFill>
                <a:effectLst/>
                <a:uFillTx/>
                <a:latin typeface="Arial"/>
                <a:ea typeface="Arial"/>
              </a:rPr>
              <a:t>một</a:t>
            </a:r>
            <a:r>
              <a:rPr lang="vi-VN" sz="2200" b="0" u="none" strike="noStrike">
                <a:solidFill>
                  <a:srgbClr val="FF0000"/>
                </a:solidFill>
                <a:effectLst/>
                <a:uFillTx/>
                <a:latin typeface="Arial"/>
                <a:ea typeface="Arial"/>
              </a:rPr>
              <a:t> </a:t>
            </a:r>
            <a:r>
              <a:rPr lang="vi-VN" sz="2200" b="0" u="none" strike="noStrike">
                <a:solidFill>
                  <a:srgbClr val="000000"/>
                </a:solidFill>
                <a:effectLst/>
                <a:uFillTx/>
                <a:latin typeface="Arial"/>
                <a:ea typeface="Arial"/>
              </a:rPr>
              <a:t>cửa</a:t>
            </a:r>
            <a:r>
              <a:rPr lang="en-GB" sz="2200" b="0" u="none" strike="noStrike">
                <a:solidFill>
                  <a:srgbClr val="000000"/>
                </a:solidFill>
                <a:effectLst/>
                <a:uFillTx/>
                <a:latin typeface="Arial"/>
                <a:ea typeface="Arial"/>
              </a:rPr>
              <a:t> (</a:t>
            </a:r>
            <a:r>
              <a:rPr lang="en-US" sz="2200" b="0" u="none" strike="noStrike">
                <a:solidFill>
                  <a:srgbClr val="000000"/>
                </a:solidFill>
                <a:effectLst/>
                <a:uFillTx/>
                <a:latin typeface="Arial"/>
                <a:ea typeface="Arial"/>
              </a:rPr>
              <a:t> phòng CTCTSV)</a:t>
            </a:r>
            <a:endParaRPr lang="vi-VN" sz="2200" b="0" u="none" strike="noStrike">
              <a:solidFill>
                <a:srgbClr val="000000"/>
              </a:solidFill>
              <a:effectLst/>
              <a:uFillTx/>
              <a:latin typeface="Arial"/>
            </a:endParaRPr>
          </a:p>
        </p:txBody>
      </p:sp>
      <p:sp>
        <p:nvSpPr>
          <p:cNvPr id="515" name="Text Box 30"/>
          <p:cNvSpPr/>
          <p:nvPr/>
        </p:nvSpPr>
        <p:spPr>
          <a:xfrm>
            <a:off x="2443680" y="1484280"/>
            <a:ext cx="361800" cy="399600"/>
          </a:xfrm>
          <a:prstGeom prst="rect">
            <a:avLst/>
          </a:prstGeom>
          <a:noFill/>
          <a:ln w="9525">
            <a:noFill/>
          </a:ln>
        </p:spPr>
        <p:style>
          <a:lnRef idx="0"/>
          <a:fillRef idx="0"/>
          <a:effectRef idx="0"/>
          <a:fontRef idx="minor"/>
        </p:style>
        <p:txBody>
          <a:bodyPr lIns="90000" tIns="45000" rIns="90000" bIns="45000" anchor="t">
            <a:spAutoFit/>
          </a:bodyPr>
          <a:p>
            <a:pPr algn="ctr">
              <a:lnSpc>
                <a:spcPct val="100000"/>
              </a:lnSpc>
            </a:pPr>
            <a:r>
              <a:rPr lang="en-US" sz="2000" b="1" u="none" strike="noStrike">
                <a:solidFill>
                  <a:schemeClr val="lt1"/>
                </a:solidFill>
                <a:effectLst/>
                <a:uFillTx/>
                <a:latin typeface="Arial"/>
                <a:ea typeface="Arial"/>
              </a:rPr>
              <a:t>1</a:t>
            </a:r>
            <a:endParaRPr lang="vi-VN" sz="2000" b="0" u="none" strike="noStrike">
              <a:solidFill>
                <a:srgbClr val="000000"/>
              </a:solidFill>
              <a:effectLst/>
              <a:uFillTx/>
              <a:latin typeface="Arial"/>
            </a:endParaRPr>
          </a:p>
        </p:txBody>
      </p:sp>
      <p:sp>
        <p:nvSpPr>
          <p:cNvPr id="516" name="Line 28"/>
          <p:cNvSpPr/>
          <p:nvPr/>
        </p:nvSpPr>
        <p:spPr>
          <a:xfrm>
            <a:off x="2838960" y="2014200"/>
            <a:ext cx="6814080" cy="21960"/>
          </a:xfrm>
          <a:prstGeom prst="line">
            <a:avLst/>
          </a:prstGeom>
          <a:ln>
            <a:solidFill>
              <a:srgbClr val="9966FF"/>
            </a:solidFill>
            <a:round/>
            <a:tailEnd len="med" type="oval" w="med"/>
          </a:ln>
        </p:spPr>
        <p:style>
          <a:lnRef idx="3">
            <a:schemeClr val="accent1"/>
          </a:lnRef>
          <a:fillRef idx="0">
            <a:schemeClr val="accent1"/>
          </a:fillRef>
          <a:effectRef idx="2">
            <a:schemeClr val="accent1"/>
          </a:effectRef>
          <a:fontRef idx="minor"/>
        </p:style>
        <p:txBody>
          <a:bodyPr lIns="90000" tIns="-23040" rIns="90000" bIns="-23040" anchor="ctr">
            <a:noAutofit/>
          </a:bodyPr>
          <a:p>
            <a:pPr algn="ctr">
              <a:lnSpc>
                <a:spcPct val="100000"/>
              </a:lnSpc>
            </a:pPr>
            <a:endParaRPr lang="en-US" sz="1400" b="0" u="none" strike="noStrike">
              <a:solidFill>
                <a:schemeClr val="dk1"/>
              </a:solidFill>
              <a:effectLst/>
              <a:uFillTx/>
              <a:latin typeface="Arial"/>
            </a:endParaRPr>
          </a:p>
        </p:txBody>
      </p:sp>
      <p:sp>
        <p:nvSpPr>
          <p:cNvPr id="517" name="TextBox 49"/>
          <p:cNvSpPr/>
          <p:nvPr/>
        </p:nvSpPr>
        <p:spPr>
          <a:xfrm>
            <a:off x="2978280" y="4596840"/>
            <a:ext cx="6705360" cy="1323000"/>
          </a:xfrm>
          <a:prstGeom prst="rect">
            <a:avLst/>
          </a:prstGeom>
          <a:noFill/>
          <a:ln w="0">
            <a:noFill/>
          </a:ln>
        </p:spPr>
        <p:style>
          <a:lnRef idx="0"/>
          <a:fillRef idx="0"/>
          <a:effectRef idx="0"/>
          <a:fontRef idx="minor"/>
        </p:style>
        <p:txBody>
          <a:bodyPr lIns="90000" tIns="45000" rIns="90000" bIns="45000" anchor="t">
            <a:spAutoFit/>
          </a:bodyPr>
          <a:p>
            <a:pPr algn="just">
              <a:lnSpc>
                <a:spcPct val="100000"/>
              </a:lnSpc>
            </a:pPr>
            <a:r>
              <a:rPr lang="en-US" sz="2000" b="0" u="none" strike="noStrike">
                <a:solidFill>
                  <a:srgbClr val="FF0000"/>
                </a:solidFill>
                <a:effectLst/>
                <a:uFillTx/>
                <a:latin typeface="Arial"/>
                <a:ea typeface="Arial"/>
              </a:rPr>
              <a:t>Văn phòng làm việc của Phòng KT và ĐBCL:</a:t>
            </a:r>
            <a:endParaRPr lang="vi-VN" sz="2000" b="0" u="none" strike="noStrike">
              <a:solidFill>
                <a:srgbClr val="000000"/>
              </a:solidFill>
              <a:effectLst/>
              <a:uFillTx/>
              <a:latin typeface="Arial"/>
            </a:endParaRPr>
          </a:p>
          <a:p>
            <a:pPr algn="just">
              <a:lnSpc>
                <a:spcPct val="100000"/>
              </a:lnSpc>
            </a:pPr>
            <a:r>
              <a:rPr lang="en-US" sz="2000" b="0" u="none" strike="noStrike">
                <a:solidFill>
                  <a:srgbClr val="000000"/>
                </a:solidFill>
                <a:effectLst/>
                <a:uFillTx/>
                <a:latin typeface="Arial"/>
                <a:ea typeface="Arial"/>
              </a:rPr>
              <a:t>-</a:t>
            </a:r>
            <a:r>
              <a:rPr lang="vi-VN" sz="2000" b="0" u="none" strike="noStrike">
                <a:solidFill>
                  <a:srgbClr val="000000"/>
                </a:solidFill>
                <a:effectLst/>
                <a:uFillTx/>
                <a:latin typeface="Arial"/>
                <a:ea typeface="Arial"/>
              </a:rPr>
              <a:t> Cơ sở </a:t>
            </a:r>
            <a:r>
              <a:rPr lang="en-US" sz="2000" b="0" u="none" strike="noStrike">
                <a:solidFill>
                  <a:srgbClr val="000000"/>
                </a:solidFill>
                <a:effectLst/>
                <a:uFillTx/>
                <a:latin typeface="Arial"/>
                <a:ea typeface="Arial"/>
              </a:rPr>
              <a:t>Minh Khai</a:t>
            </a:r>
            <a:r>
              <a:rPr lang="vi-VN" sz="2000" b="0" u="none" strike="noStrike">
                <a:solidFill>
                  <a:srgbClr val="000000"/>
                </a:solidFill>
                <a:effectLst/>
                <a:uFillTx/>
                <a:latin typeface="Arial"/>
                <a:ea typeface="Arial"/>
              </a:rPr>
              <a:t>: Phòng 20</a:t>
            </a:r>
            <a:r>
              <a:rPr lang="en-GB" sz="2000" b="0" u="none" strike="noStrike">
                <a:solidFill>
                  <a:srgbClr val="000000"/>
                </a:solidFill>
                <a:effectLst/>
                <a:uFillTx/>
                <a:latin typeface="Arial"/>
                <a:ea typeface="Arial"/>
              </a:rPr>
              <a:t>9 - </a:t>
            </a:r>
            <a:r>
              <a:rPr lang="vi-VN" sz="2000" b="0" u="none" strike="noStrike">
                <a:solidFill>
                  <a:srgbClr val="000000"/>
                </a:solidFill>
                <a:effectLst/>
                <a:uFillTx/>
                <a:latin typeface="Arial"/>
                <a:ea typeface="Arial"/>
              </a:rPr>
              <a:t>454 Minh Khai HN</a:t>
            </a:r>
            <a:r>
              <a:rPr lang="en-US" sz="2000" b="0" u="none" strike="noStrike">
                <a:solidFill>
                  <a:srgbClr val="000000"/>
                </a:solidFill>
                <a:effectLst/>
                <a:uFillTx/>
                <a:latin typeface="Arial"/>
                <a:ea typeface="Arial"/>
              </a:rPr>
              <a:t> </a:t>
            </a:r>
            <a:endParaRPr lang="vi-VN" sz="2000" b="0" u="none" strike="noStrike">
              <a:solidFill>
                <a:srgbClr val="000000"/>
              </a:solidFill>
              <a:effectLst/>
              <a:uFillTx/>
              <a:latin typeface="Arial"/>
            </a:endParaRPr>
          </a:p>
          <a:p>
            <a:pPr algn="just">
              <a:lnSpc>
                <a:spcPct val="100000"/>
              </a:lnSpc>
            </a:pPr>
            <a:r>
              <a:rPr lang="en-US" sz="2000" b="0" u="none" strike="noStrike">
                <a:solidFill>
                  <a:srgbClr val="000000"/>
                </a:solidFill>
                <a:effectLst/>
                <a:uFillTx/>
                <a:latin typeface="Arial"/>
                <a:ea typeface="Arial"/>
              </a:rPr>
              <a:t>- Cơ sở Lĩnh Nam: Phòng 401- H11 , Lĩnh Nam HN</a:t>
            </a:r>
            <a:endParaRPr lang="vi-VN" sz="2000" b="0" u="none" strike="noStrike">
              <a:solidFill>
                <a:srgbClr val="000000"/>
              </a:solidFill>
              <a:effectLst/>
              <a:uFillTx/>
              <a:latin typeface="Arial"/>
            </a:endParaRPr>
          </a:p>
          <a:p>
            <a:pPr algn="just">
              <a:lnSpc>
                <a:spcPct val="100000"/>
              </a:lnSpc>
            </a:pPr>
            <a:r>
              <a:rPr lang="en-US" sz="2000" b="0" u="none" strike="noStrike">
                <a:solidFill>
                  <a:srgbClr val="000000"/>
                </a:solidFill>
                <a:effectLst/>
                <a:uFillTx/>
                <a:latin typeface="Arial"/>
                <a:ea typeface="Arial"/>
              </a:rPr>
              <a:t>-</a:t>
            </a:r>
            <a:r>
              <a:rPr lang="vi-VN" sz="2000" b="0" u="none" strike="noStrike">
                <a:solidFill>
                  <a:srgbClr val="000000"/>
                </a:solidFill>
                <a:effectLst/>
                <a:uFillTx/>
                <a:latin typeface="Arial"/>
                <a:ea typeface="Arial"/>
              </a:rPr>
              <a:t> Cơ sở </a:t>
            </a:r>
            <a:r>
              <a:rPr lang="en-US" sz="2000" b="0" u="none" strike="noStrike">
                <a:solidFill>
                  <a:srgbClr val="000000"/>
                </a:solidFill>
                <a:effectLst/>
                <a:uFillTx/>
                <a:latin typeface="Arial"/>
                <a:ea typeface="Arial"/>
              </a:rPr>
              <a:t>NĐ</a:t>
            </a:r>
            <a:r>
              <a:rPr lang="vi-VN" sz="2000" b="0" u="none" strike="noStrike">
                <a:solidFill>
                  <a:srgbClr val="000000"/>
                </a:solidFill>
                <a:effectLst/>
                <a:uFillTx/>
                <a:latin typeface="Arial"/>
                <a:ea typeface="Arial"/>
              </a:rPr>
              <a:t>: </a:t>
            </a:r>
            <a:r>
              <a:rPr lang="en-GB" sz="2000" b="0" u="none" strike="noStrike">
                <a:solidFill>
                  <a:srgbClr val="000000"/>
                </a:solidFill>
                <a:effectLst/>
                <a:uFillTx/>
                <a:latin typeface="Arial"/>
                <a:ea typeface="Arial"/>
              </a:rPr>
              <a:t>Phòng </a:t>
            </a:r>
            <a:r>
              <a:rPr lang="vi-VN" sz="2000" b="0" u="none" strike="noStrike">
                <a:solidFill>
                  <a:srgbClr val="000000"/>
                </a:solidFill>
                <a:effectLst/>
                <a:uFillTx/>
                <a:latin typeface="Arial"/>
                <a:ea typeface="Arial"/>
              </a:rPr>
              <a:t>2</a:t>
            </a:r>
            <a:r>
              <a:rPr lang="en-GB" sz="2000" b="0" u="none" strike="noStrike">
                <a:solidFill>
                  <a:srgbClr val="000000"/>
                </a:solidFill>
                <a:effectLst/>
                <a:uFillTx/>
                <a:latin typeface="Arial"/>
                <a:ea typeface="Arial"/>
              </a:rPr>
              <a:t>08 NA2-</a:t>
            </a:r>
            <a:r>
              <a:rPr lang="vi-VN" sz="2000" b="0" u="none" strike="noStrike">
                <a:solidFill>
                  <a:srgbClr val="000000"/>
                </a:solidFill>
                <a:effectLst/>
                <a:uFillTx/>
                <a:latin typeface="Arial"/>
                <a:ea typeface="Arial"/>
              </a:rPr>
              <a:t> 353 Trần Hưng Đạ</a:t>
            </a:r>
            <a:r>
              <a:rPr lang="en-US" sz="2000" b="0" u="none" strike="noStrike">
                <a:solidFill>
                  <a:srgbClr val="000000"/>
                </a:solidFill>
                <a:effectLst/>
                <a:uFillTx/>
                <a:latin typeface="Arial"/>
                <a:ea typeface="Arial"/>
              </a:rPr>
              <a:t>o</a:t>
            </a:r>
            <a:endParaRPr lang="vi-VN" sz="2000" b="0" u="none" strike="noStrike">
              <a:solidFill>
                <a:srgbClr val="000000"/>
              </a:solidFill>
              <a:effectLst/>
              <a:uFillTx/>
              <a:latin typeface="Arial"/>
            </a:endParaRPr>
          </a:p>
        </p:txBody>
      </p:sp>
      <p:grpSp>
        <p:nvGrpSpPr>
          <p:cNvPr id="518" name="Group 21"/>
          <p:cNvGrpSpPr/>
          <p:nvPr/>
        </p:nvGrpSpPr>
        <p:grpSpPr>
          <a:xfrm>
            <a:off x="2226600" y="3886200"/>
            <a:ext cx="825120" cy="664560"/>
            <a:chOff x="2226600" y="3886200"/>
            <a:chExt cx="825120" cy="664560"/>
          </a:xfrm>
        </p:grpSpPr>
        <p:sp>
          <p:nvSpPr>
            <p:cNvPr id="519" name="AutoShape 22"/>
            <p:cNvSpPr/>
            <p:nvPr/>
          </p:nvSpPr>
          <p:spPr>
            <a:xfrm>
              <a:off x="2233440" y="3897360"/>
              <a:ext cx="818280" cy="653400"/>
            </a:xfrm>
            <a:prstGeom prst="hexagon">
              <a:avLst>
                <a:gd name="adj" fmla="val 28916"/>
                <a:gd name="vf" fmla="val 115470"/>
              </a:avLst>
            </a:prstGeom>
            <a:solidFill>
              <a:srgbClr val="9966FF"/>
            </a:solidFill>
            <a:ln w="9525">
              <a:noFill/>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520" name="AutoShape 23"/>
            <p:cNvSpPr/>
            <p:nvPr/>
          </p:nvSpPr>
          <p:spPr>
            <a:xfrm>
              <a:off x="2226600" y="3886200"/>
              <a:ext cx="818280" cy="653400"/>
            </a:xfrm>
            <a:prstGeom prst="hexagon">
              <a:avLst>
                <a:gd name="adj" fmla="val 28916"/>
                <a:gd name="vf" fmla="val 115470"/>
              </a:avLst>
            </a:prstGeom>
            <a:solidFill>
              <a:srgbClr val="9966FF"/>
            </a:solidFill>
            <a:ln w="9525">
              <a:solidFill>
                <a:srgbClr val="C0C0C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521" name="AutoShape 24"/>
            <p:cNvSpPr/>
            <p:nvPr/>
          </p:nvSpPr>
          <p:spPr>
            <a:xfrm>
              <a:off x="2274480" y="3925440"/>
              <a:ext cx="718920" cy="574560"/>
            </a:xfrm>
            <a:prstGeom prst="hexagon">
              <a:avLst>
                <a:gd name="adj" fmla="val 28896"/>
                <a:gd name="vf" fmla="val 115470"/>
              </a:avLst>
            </a:prstGeom>
            <a:solidFill>
              <a:srgbClr val="9966FF"/>
            </a:solidFill>
            <a:ln w="9525">
              <a:solidFill>
                <a:srgbClr val="000000"/>
              </a:solidFill>
              <a:miter/>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grpSp>
      <p:sp>
        <p:nvSpPr>
          <p:cNvPr id="522" name="Text Box 29"/>
          <p:cNvSpPr/>
          <p:nvPr/>
        </p:nvSpPr>
        <p:spPr>
          <a:xfrm>
            <a:off x="3094920" y="3962520"/>
            <a:ext cx="6769080" cy="369000"/>
          </a:xfrm>
          <a:prstGeom prst="rect">
            <a:avLst/>
          </a:prstGeom>
          <a:noFill/>
          <a:ln w="9525">
            <a:noFill/>
          </a:ln>
        </p:spPr>
        <p:style>
          <a:lnRef idx="0"/>
          <a:fillRef idx="0"/>
          <a:effectRef idx="0"/>
          <a:fontRef idx="minor"/>
        </p:style>
        <p:txBody>
          <a:bodyPr lIns="90000" tIns="45000" rIns="90000" bIns="45000" anchor="t">
            <a:spAutoFit/>
          </a:bodyPr>
          <a:p>
            <a:pPr>
              <a:lnSpc>
                <a:spcPct val="100000"/>
              </a:lnSpc>
            </a:pPr>
            <a:r>
              <a:rPr lang="en-US" sz="1800" b="1" u="none" strike="noStrike">
                <a:solidFill>
                  <a:srgbClr val="000000"/>
                </a:solidFill>
                <a:effectLst/>
                <a:uFillTx/>
                <a:latin typeface="Arial"/>
                <a:ea typeface="Arial"/>
              </a:rPr>
              <a:t>Lãnh đạo phòng: </a:t>
            </a:r>
            <a:r>
              <a:rPr lang="en-US" sz="1800" b="0" u="none" strike="noStrike">
                <a:solidFill>
                  <a:srgbClr val="FF0000"/>
                </a:solidFill>
                <a:effectLst/>
                <a:uFillTx/>
                <a:latin typeface="Arial"/>
                <a:ea typeface="Arial"/>
              </a:rPr>
              <a:t>0912.842.302</a:t>
            </a:r>
            <a:r>
              <a:rPr lang="en-US" sz="1800" b="0" u="none" strike="noStrike">
                <a:solidFill>
                  <a:srgbClr val="000000"/>
                </a:solidFill>
                <a:effectLst/>
                <a:uFillTx/>
                <a:latin typeface="Arial"/>
                <a:ea typeface="Arial"/>
              </a:rPr>
              <a:t> </a:t>
            </a:r>
            <a:r>
              <a:rPr lang="en-US" sz="1800" b="1" u="none" strike="noStrike">
                <a:solidFill>
                  <a:srgbClr val="000000"/>
                </a:solidFill>
                <a:effectLst/>
                <a:uFillTx/>
                <a:latin typeface="Arial"/>
                <a:ea typeface="Arial"/>
              </a:rPr>
              <a:t>hoặc</a:t>
            </a:r>
            <a:r>
              <a:rPr lang="en-US" sz="1800" b="0" u="none" strike="noStrike">
                <a:solidFill>
                  <a:srgbClr val="000000"/>
                </a:solidFill>
                <a:effectLst/>
                <a:uFillTx/>
                <a:latin typeface="Arial"/>
                <a:ea typeface="Arial"/>
              </a:rPr>
              <a:t> </a:t>
            </a:r>
            <a:r>
              <a:rPr lang="en-US" sz="1800" b="0" u="none" strike="noStrike">
                <a:solidFill>
                  <a:srgbClr val="FF0000"/>
                </a:solidFill>
                <a:effectLst/>
                <a:uFillTx/>
                <a:latin typeface="Arial"/>
                <a:ea typeface="Arial"/>
              </a:rPr>
              <a:t>0912.443.507</a:t>
            </a:r>
            <a:endParaRPr lang="vi-VN" sz="1800" b="0" u="none" strike="noStrike">
              <a:solidFill>
                <a:srgbClr val="000000"/>
              </a:solidFill>
              <a:effectLst/>
              <a:uFillTx/>
              <a:latin typeface="Arial"/>
            </a:endParaRPr>
          </a:p>
        </p:txBody>
      </p:sp>
      <p:sp>
        <p:nvSpPr>
          <p:cNvPr id="523" name="Text Box 30"/>
          <p:cNvSpPr/>
          <p:nvPr/>
        </p:nvSpPr>
        <p:spPr>
          <a:xfrm>
            <a:off x="2452320" y="4021920"/>
            <a:ext cx="361800" cy="399600"/>
          </a:xfrm>
          <a:prstGeom prst="rect">
            <a:avLst/>
          </a:prstGeom>
          <a:noFill/>
          <a:ln w="9525">
            <a:noFill/>
          </a:ln>
        </p:spPr>
        <p:style>
          <a:lnRef idx="0"/>
          <a:fillRef idx="0"/>
          <a:effectRef idx="0"/>
          <a:fontRef idx="minor"/>
        </p:style>
        <p:txBody>
          <a:bodyPr lIns="90000" tIns="45000" rIns="90000" bIns="45000" anchor="t">
            <a:spAutoFit/>
          </a:bodyPr>
          <a:p>
            <a:pPr algn="ctr">
              <a:lnSpc>
                <a:spcPct val="100000"/>
              </a:lnSpc>
            </a:pPr>
            <a:r>
              <a:rPr lang="en-US" sz="2000" b="1" u="none" strike="noStrike">
                <a:solidFill>
                  <a:schemeClr val="lt1"/>
                </a:solidFill>
                <a:effectLst/>
                <a:uFillTx/>
                <a:latin typeface="Arial"/>
                <a:ea typeface="Arial"/>
              </a:rPr>
              <a:t>4</a:t>
            </a:r>
            <a:endParaRPr lang="vi-VN" sz="2000" b="0" u="none" strike="noStrike">
              <a:solidFill>
                <a:srgbClr val="000000"/>
              </a:solidFill>
              <a:effectLst/>
              <a:uFillTx/>
              <a:latin typeface="Arial"/>
            </a:endParaRPr>
          </a:p>
        </p:txBody>
      </p:sp>
      <p:sp>
        <p:nvSpPr>
          <p:cNvPr id="524" name="Line 28"/>
          <p:cNvSpPr/>
          <p:nvPr/>
        </p:nvSpPr>
        <p:spPr>
          <a:xfrm>
            <a:off x="2869560" y="4520520"/>
            <a:ext cx="6814440" cy="21960"/>
          </a:xfrm>
          <a:prstGeom prst="line">
            <a:avLst/>
          </a:prstGeom>
          <a:ln>
            <a:solidFill>
              <a:srgbClr val="9966FF"/>
            </a:solidFill>
            <a:round/>
            <a:tailEnd len="med" type="oval" w="med"/>
          </a:ln>
        </p:spPr>
        <p:style>
          <a:lnRef idx="3">
            <a:schemeClr val="accent1"/>
          </a:lnRef>
          <a:fillRef idx="0">
            <a:schemeClr val="accent1"/>
          </a:fillRef>
          <a:effectRef idx="2">
            <a:schemeClr val="accent1"/>
          </a:effectRef>
          <a:fontRef idx="minor"/>
        </p:style>
        <p:txBody>
          <a:bodyPr lIns="90000" tIns="-23040" rIns="90000" bIns="-23040" anchor="ctr">
            <a:noAutofit/>
          </a:bodyPr>
          <a:p>
            <a:pPr algn="ctr">
              <a:lnSpc>
                <a:spcPct val="100000"/>
              </a:lnSpc>
            </a:pPr>
            <a:endParaRPr lang="en-US" sz="1400" b="0" u="none" strike="noStrike">
              <a:solidFill>
                <a:schemeClr val="dk1"/>
              </a:solidFill>
              <a:effectLst/>
              <a:uFillTx/>
              <a:latin typeface="Arial"/>
            </a:endParaRPr>
          </a:p>
        </p:txBody>
      </p:sp>
    </p:spTree>
  </p:cSld>
  <p:transition>
    <p:split dir="in" orient="vert"/>
  </p:transition>
  <p:timing>
    <p:tnLst>
      <p:par>
        <p:cTn id="172" dur="indefinite" restart="never" nodeType="tmRoot">
          <p:childTnLst>
            <p:seq>
              <p:cTn id="173" dur="indefinite" nodeType="mainSeq">
                <p:childTnLst>
                  <p:par>
                    <p:cTn id="174" fill="hold">
                      <p:stCondLst>
                        <p:cond delay="indefinite"/>
                      </p:stCondLst>
                      <p:childTnLst>
                        <p:par>
                          <p:cTn id="175" fill="hold">
                            <p:stCondLst>
                              <p:cond delay="0"/>
                            </p:stCondLst>
                            <p:childTnLst>
                              <p:par>
                                <p:cTn id="176" presetID="42" presetClass="entr" fill="hold" nodeType="clickEffect">
                                  <p:stCondLst>
                                    <p:cond delay="0"/>
                                  </p:stCondLst>
                                  <p:childTnLst>
                                    <p:set>
                                      <p:cBhvr>
                                        <p:cTn id="177" dur="1" fill="hold">
                                          <p:stCondLst>
                                            <p:cond delay="0"/>
                                          </p:stCondLst>
                                        </p:cTn>
                                        <p:tgtEl>
                                          <p:spTgt spid="490"/>
                                        </p:tgtEl>
                                        <p:attrNameLst>
                                          <p:attrName>style.visibility</p:attrName>
                                        </p:attrNameLst>
                                      </p:cBhvr>
                                      <p:to>
                                        <p:strVal val="visible"/>
                                      </p:to>
                                    </p:set>
                                    <p:animEffect transition="in" filter="fade">
                                      <p:cBhvr additive="repl">
                                        <p:cTn id="178" dur="1000"/>
                                        <p:tgtEl>
                                          <p:spTgt spid="490"/>
                                        </p:tgtEl>
                                      </p:cBhvr>
                                    </p:animEffect>
                                    <p:anim calcmode="lin" valueType="num">
                                      <p:cBhvr additive="repl">
                                        <p:cTn id="179" dur="1000" fill="hold"/>
                                        <p:tgtEl>
                                          <p:spTgt spid="490"/>
                                        </p:tgtEl>
                                        <p:attrNameLst>
                                          <p:attrName>ppt_x</p:attrName>
                                        </p:attrNameLst>
                                      </p:cBhvr>
                                      <p:tavLst>
                                        <p:tav>
                                          <p:val>
                                            <p:strVal val="#ppt_x"/>
                                          </p:val>
                                        </p:tav>
                                        <p:tav tm="100000">
                                          <p:val>
                                            <p:strVal val="#ppt_x"/>
                                          </p:val>
                                        </p:tav>
                                      </p:tavLst>
                                    </p:anim>
                                    <p:anim calcmode="lin" valueType="num">
                                      <p:cBhvr additive="repl">
                                        <p:cTn id="180" dur="1000" fill="hold"/>
                                        <p:tgtEl>
                                          <p:spTgt spid="490"/>
                                        </p:tgtEl>
                                        <p:attrNameLst>
                                          <p:attrName>ppt_y</p:attrName>
                                        </p:attrNameLst>
                                      </p:cBhvr>
                                      <p:tavLst>
                                        <p:tav>
                                          <p:val>
                                            <p:strVal val="#ppt_y+.1"/>
                                          </p:val>
                                        </p:tav>
                                        <p:tav tm="100000">
                                          <p:val>
                                            <p:strVal val="#ppt_y"/>
                                          </p:val>
                                        </p:tav>
                                      </p:tavLst>
                                    </p:anim>
                                  </p:childTnLst>
                                </p:cTn>
                              </p:par>
                              <p:par>
                                <p:cTn id="181" presetID="42" presetClass="entr" fill="hold" nodeType="withEffect">
                                  <p:stCondLst>
                                    <p:cond delay="0"/>
                                  </p:stCondLst>
                                  <p:childTnLst>
                                    <p:set>
                                      <p:cBhvr>
                                        <p:cTn id="182" dur="1" fill="hold">
                                          <p:stCondLst>
                                            <p:cond delay="0"/>
                                          </p:stCondLst>
                                        </p:cTn>
                                        <p:tgtEl>
                                          <p:spTgt spid="494"/>
                                        </p:tgtEl>
                                        <p:attrNameLst>
                                          <p:attrName>style.visibility</p:attrName>
                                        </p:attrNameLst>
                                      </p:cBhvr>
                                      <p:to>
                                        <p:strVal val="visible"/>
                                      </p:to>
                                    </p:set>
                                    <p:animEffect transition="in" filter="fade">
                                      <p:cBhvr additive="repl">
                                        <p:cTn id="183" dur="1000"/>
                                        <p:tgtEl>
                                          <p:spTgt spid="494"/>
                                        </p:tgtEl>
                                      </p:cBhvr>
                                    </p:animEffect>
                                    <p:anim calcmode="lin" valueType="num">
                                      <p:cBhvr additive="repl">
                                        <p:cTn id="184" dur="1000" fill="hold"/>
                                        <p:tgtEl>
                                          <p:spTgt spid="494"/>
                                        </p:tgtEl>
                                        <p:attrNameLst>
                                          <p:attrName>ppt_x</p:attrName>
                                        </p:attrNameLst>
                                      </p:cBhvr>
                                      <p:tavLst>
                                        <p:tav>
                                          <p:val>
                                            <p:strVal val="#ppt_x"/>
                                          </p:val>
                                        </p:tav>
                                        <p:tav tm="100000">
                                          <p:val>
                                            <p:strVal val="#ppt_x"/>
                                          </p:val>
                                        </p:tav>
                                      </p:tavLst>
                                    </p:anim>
                                    <p:anim calcmode="lin" valueType="num">
                                      <p:cBhvr additive="repl">
                                        <p:cTn id="185" dur="1000" fill="hold"/>
                                        <p:tgtEl>
                                          <p:spTgt spid="494"/>
                                        </p:tgtEl>
                                        <p:attrNameLst>
                                          <p:attrName>ppt_y</p:attrName>
                                        </p:attrNameLst>
                                      </p:cBhvr>
                                      <p:tavLst>
                                        <p:tav>
                                          <p:val>
                                            <p:strVal val="#ppt_y+.1"/>
                                          </p:val>
                                        </p:tav>
                                        <p:tav tm="100000">
                                          <p:val>
                                            <p:strVal val="#ppt_y"/>
                                          </p:val>
                                        </p:tav>
                                      </p:tavLst>
                                    </p:anim>
                                  </p:childTnLst>
                                </p:cTn>
                              </p:par>
                              <p:par>
                                <p:cTn id="186" presetID="42" presetClass="entr" fill="hold" nodeType="withEffect">
                                  <p:stCondLst>
                                    <p:cond delay="0"/>
                                  </p:stCondLst>
                                  <p:childTnLst>
                                    <p:set>
                                      <p:cBhvr>
                                        <p:cTn id="187" dur="1" fill="hold">
                                          <p:stCondLst>
                                            <p:cond delay="0"/>
                                          </p:stCondLst>
                                        </p:cTn>
                                        <p:tgtEl>
                                          <p:spTgt spid="495"/>
                                        </p:tgtEl>
                                        <p:attrNameLst>
                                          <p:attrName>style.visibility</p:attrName>
                                        </p:attrNameLst>
                                      </p:cBhvr>
                                      <p:to>
                                        <p:strVal val="visible"/>
                                      </p:to>
                                    </p:set>
                                    <p:animEffect transition="in" filter="fade">
                                      <p:cBhvr additive="repl">
                                        <p:cTn id="188" dur="1000"/>
                                        <p:tgtEl>
                                          <p:spTgt spid="495"/>
                                        </p:tgtEl>
                                      </p:cBhvr>
                                    </p:animEffect>
                                    <p:anim calcmode="lin" valueType="num">
                                      <p:cBhvr additive="repl">
                                        <p:cTn id="189" dur="1000" fill="hold"/>
                                        <p:tgtEl>
                                          <p:spTgt spid="495"/>
                                        </p:tgtEl>
                                        <p:attrNameLst>
                                          <p:attrName>ppt_x</p:attrName>
                                        </p:attrNameLst>
                                      </p:cBhvr>
                                      <p:tavLst>
                                        <p:tav>
                                          <p:val>
                                            <p:strVal val="#ppt_x"/>
                                          </p:val>
                                        </p:tav>
                                        <p:tav tm="100000">
                                          <p:val>
                                            <p:strVal val="#ppt_x"/>
                                          </p:val>
                                        </p:tav>
                                      </p:tavLst>
                                    </p:anim>
                                    <p:anim calcmode="lin" valueType="num">
                                      <p:cBhvr additive="repl">
                                        <p:cTn id="190" dur="1000" fill="hold"/>
                                        <p:tgtEl>
                                          <p:spTgt spid="495"/>
                                        </p:tgtEl>
                                        <p:attrNameLst>
                                          <p:attrName>ppt_y</p:attrName>
                                        </p:attrNameLst>
                                      </p:cBhvr>
                                      <p:tavLst>
                                        <p:tav>
                                          <p:val>
                                            <p:strVal val="#ppt_y+.1"/>
                                          </p:val>
                                        </p:tav>
                                        <p:tav tm="100000">
                                          <p:val>
                                            <p:strVal val="#ppt_y"/>
                                          </p:val>
                                        </p:tav>
                                      </p:tavLst>
                                    </p:anim>
                                  </p:childTnLst>
                                </p:cTn>
                              </p:par>
                              <p:par>
                                <p:cTn id="191" presetID="42" presetClass="entr" fill="hold" nodeType="withEffect">
                                  <p:stCondLst>
                                    <p:cond delay="0"/>
                                  </p:stCondLst>
                                  <p:childTnLst>
                                    <p:set>
                                      <p:cBhvr>
                                        <p:cTn id="192" dur="1" fill="hold">
                                          <p:stCondLst>
                                            <p:cond delay="0"/>
                                          </p:stCondLst>
                                        </p:cTn>
                                        <p:tgtEl>
                                          <p:spTgt spid="496"/>
                                        </p:tgtEl>
                                        <p:attrNameLst>
                                          <p:attrName>style.visibility</p:attrName>
                                        </p:attrNameLst>
                                      </p:cBhvr>
                                      <p:to>
                                        <p:strVal val="visible"/>
                                      </p:to>
                                    </p:set>
                                    <p:animEffect transition="in" filter="fade">
                                      <p:cBhvr additive="repl">
                                        <p:cTn id="193" dur="1000"/>
                                        <p:tgtEl>
                                          <p:spTgt spid="496"/>
                                        </p:tgtEl>
                                      </p:cBhvr>
                                    </p:animEffect>
                                    <p:anim calcmode="lin" valueType="num">
                                      <p:cBhvr additive="repl">
                                        <p:cTn id="194" dur="1000" fill="hold"/>
                                        <p:tgtEl>
                                          <p:spTgt spid="496"/>
                                        </p:tgtEl>
                                        <p:attrNameLst>
                                          <p:attrName>ppt_x</p:attrName>
                                        </p:attrNameLst>
                                      </p:cBhvr>
                                      <p:tavLst>
                                        <p:tav>
                                          <p:val>
                                            <p:strVal val="#ppt_x"/>
                                          </p:val>
                                        </p:tav>
                                        <p:tav tm="100000">
                                          <p:val>
                                            <p:strVal val="#ppt_x"/>
                                          </p:val>
                                        </p:tav>
                                      </p:tavLst>
                                    </p:anim>
                                    <p:anim calcmode="lin" valueType="num">
                                      <p:cBhvr additive="repl">
                                        <p:cTn id="195" dur="1000" fill="hold"/>
                                        <p:tgtEl>
                                          <p:spTgt spid="496"/>
                                        </p:tgtEl>
                                        <p:attrNameLst>
                                          <p:attrName>ppt_y</p:attrName>
                                        </p:attrNameLst>
                                      </p:cBhvr>
                                      <p:tavLst>
                                        <p:tav>
                                          <p:val>
                                            <p:strVal val="#ppt_y+.1"/>
                                          </p:val>
                                        </p:tav>
                                        <p:tav tm="100000">
                                          <p:val>
                                            <p:strVal val="#ppt_y"/>
                                          </p:val>
                                        </p:tav>
                                      </p:tavLst>
                                    </p:anim>
                                  </p:childTnLst>
                                </p:cTn>
                              </p:par>
                              <p:par>
                                <p:cTn id="196" presetID="42" presetClass="entr" fill="hold" nodeType="withEffect">
                                  <p:stCondLst>
                                    <p:cond delay="0"/>
                                  </p:stCondLst>
                                  <p:childTnLst>
                                    <p:set>
                                      <p:cBhvr>
                                        <p:cTn id="197" dur="1" fill="hold">
                                          <p:stCondLst>
                                            <p:cond delay="0"/>
                                          </p:stCondLst>
                                        </p:cTn>
                                        <p:tgtEl>
                                          <p:spTgt spid="497"/>
                                        </p:tgtEl>
                                        <p:attrNameLst>
                                          <p:attrName>style.visibility</p:attrName>
                                        </p:attrNameLst>
                                      </p:cBhvr>
                                      <p:to>
                                        <p:strVal val="visible"/>
                                      </p:to>
                                    </p:set>
                                    <p:animEffect transition="in" filter="fade">
                                      <p:cBhvr additive="repl">
                                        <p:cTn id="198" dur="1000"/>
                                        <p:tgtEl>
                                          <p:spTgt spid="497"/>
                                        </p:tgtEl>
                                      </p:cBhvr>
                                    </p:animEffect>
                                    <p:anim calcmode="lin" valueType="num">
                                      <p:cBhvr additive="repl">
                                        <p:cTn id="199" dur="1000" fill="hold"/>
                                        <p:tgtEl>
                                          <p:spTgt spid="497"/>
                                        </p:tgtEl>
                                        <p:attrNameLst>
                                          <p:attrName>ppt_x</p:attrName>
                                        </p:attrNameLst>
                                      </p:cBhvr>
                                      <p:tavLst>
                                        <p:tav>
                                          <p:val>
                                            <p:strVal val="#ppt_x"/>
                                          </p:val>
                                        </p:tav>
                                        <p:tav tm="100000">
                                          <p:val>
                                            <p:strVal val="#ppt_x"/>
                                          </p:val>
                                        </p:tav>
                                      </p:tavLst>
                                    </p:anim>
                                    <p:anim calcmode="lin" valueType="num">
                                      <p:cBhvr additive="repl">
                                        <p:cTn id="200" dur="1000" fill="hold"/>
                                        <p:tgtEl>
                                          <p:spTgt spid="497"/>
                                        </p:tgtEl>
                                        <p:attrNameLst>
                                          <p:attrName>ppt_y</p:attrName>
                                        </p:attrNameLst>
                                      </p:cBhvr>
                                      <p:tavLst>
                                        <p:tav>
                                          <p:val>
                                            <p:strVal val="#ppt_y+.1"/>
                                          </p:val>
                                        </p:tav>
                                        <p:tav tm="100000">
                                          <p:val>
                                            <p:strVal val="#ppt_y"/>
                                          </p:val>
                                        </p:tav>
                                      </p:tavLst>
                                    </p:anim>
                                  </p:childTnLst>
                                </p:cTn>
                              </p:par>
                              <p:par>
                                <p:cTn id="201" presetID="42" presetClass="entr" fill="hold" nodeType="withEffect">
                                  <p:stCondLst>
                                    <p:cond delay="0"/>
                                  </p:stCondLst>
                                  <p:childTnLst>
                                    <p:set>
                                      <p:cBhvr>
                                        <p:cTn id="202" dur="1" fill="hold">
                                          <p:stCondLst>
                                            <p:cond delay="0"/>
                                          </p:stCondLst>
                                        </p:cTn>
                                        <p:tgtEl>
                                          <p:spTgt spid="501"/>
                                        </p:tgtEl>
                                        <p:attrNameLst>
                                          <p:attrName>style.visibility</p:attrName>
                                        </p:attrNameLst>
                                      </p:cBhvr>
                                      <p:to>
                                        <p:strVal val="visible"/>
                                      </p:to>
                                    </p:set>
                                    <p:animEffect transition="in" filter="fade">
                                      <p:cBhvr additive="repl">
                                        <p:cTn id="203" dur="1000"/>
                                        <p:tgtEl>
                                          <p:spTgt spid="501"/>
                                        </p:tgtEl>
                                      </p:cBhvr>
                                    </p:animEffect>
                                    <p:anim calcmode="lin" valueType="num">
                                      <p:cBhvr additive="repl">
                                        <p:cTn id="204" dur="1000" fill="hold"/>
                                        <p:tgtEl>
                                          <p:spTgt spid="501"/>
                                        </p:tgtEl>
                                        <p:attrNameLst>
                                          <p:attrName>ppt_x</p:attrName>
                                        </p:attrNameLst>
                                      </p:cBhvr>
                                      <p:tavLst>
                                        <p:tav>
                                          <p:val>
                                            <p:strVal val="#ppt_x"/>
                                          </p:val>
                                        </p:tav>
                                        <p:tav tm="100000">
                                          <p:val>
                                            <p:strVal val="#ppt_x"/>
                                          </p:val>
                                        </p:tav>
                                      </p:tavLst>
                                    </p:anim>
                                    <p:anim calcmode="lin" valueType="num">
                                      <p:cBhvr additive="repl">
                                        <p:cTn id="205" dur="1000" fill="hold"/>
                                        <p:tgtEl>
                                          <p:spTgt spid="501"/>
                                        </p:tgtEl>
                                        <p:attrNameLst>
                                          <p:attrName>ppt_y</p:attrName>
                                        </p:attrNameLst>
                                      </p:cBhvr>
                                      <p:tavLst>
                                        <p:tav>
                                          <p:val>
                                            <p:strVal val="#ppt_y+.1"/>
                                          </p:val>
                                        </p:tav>
                                        <p:tav tm="100000">
                                          <p:val>
                                            <p:strVal val="#ppt_y"/>
                                          </p:val>
                                        </p:tav>
                                      </p:tavLst>
                                    </p:anim>
                                  </p:childTnLst>
                                </p:cTn>
                              </p:par>
                              <p:par>
                                <p:cTn id="206" presetID="42" presetClass="entr" fill="hold" nodeType="withEffect">
                                  <p:stCondLst>
                                    <p:cond delay="0"/>
                                  </p:stCondLst>
                                  <p:childTnLst>
                                    <p:set>
                                      <p:cBhvr>
                                        <p:cTn id="207" dur="1" fill="hold">
                                          <p:stCondLst>
                                            <p:cond delay="0"/>
                                          </p:stCondLst>
                                        </p:cTn>
                                        <p:tgtEl>
                                          <p:spTgt spid="502"/>
                                        </p:tgtEl>
                                        <p:attrNameLst>
                                          <p:attrName>style.visibility</p:attrName>
                                        </p:attrNameLst>
                                      </p:cBhvr>
                                      <p:to>
                                        <p:strVal val="visible"/>
                                      </p:to>
                                    </p:set>
                                    <p:animEffect transition="in" filter="fade">
                                      <p:cBhvr additive="repl">
                                        <p:cTn id="208" dur="1000"/>
                                        <p:tgtEl>
                                          <p:spTgt spid="502"/>
                                        </p:tgtEl>
                                      </p:cBhvr>
                                    </p:animEffect>
                                    <p:anim calcmode="lin" valueType="num">
                                      <p:cBhvr additive="repl">
                                        <p:cTn id="209" dur="1000" fill="hold"/>
                                        <p:tgtEl>
                                          <p:spTgt spid="502"/>
                                        </p:tgtEl>
                                        <p:attrNameLst>
                                          <p:attrName>ppt_x</p:attrName>
                                        </p:attrNameLst>
                                      </p:cBhvr>
                                      <p:tavLst>
                                        <p:tav>
                                          <p:val>
                                            <p:strVal val="#ppt_x"/>
                                          </p:val>
                                        </p:tav>
                                        <p:tav tm="100000">
                                          <p:val>
                                            <p:strVal val="#ppt_x"/>
                                          </p:val>
                                        </p:tav>
                                      </p:tavLst>
                                    </p:anim>
                                    <p:anim calcmode="lin" valueType="num">
                                      <p:cBhvr additive="repl">
                                        <p:cTn id="210" dur="1000" fill="hold"/>
                                        <p:tgtEl>
                                          <p:spTgt spid="502"/>
                                        </p:tgtEl>
                                        <p:attrNameLst>
                                          <p:attrName>ppt_y</p:attrName>
                                        </p:attrNameLst>
                                      </p:cBhvr>
                                      <p:tavLst>
                                        <p:tav>
                                          <p:val>
                                            <p:strVal val="#ppt_y+.1"/>
                                          </p:val>
                                        </p:tav>
                                        <p:tav tm="100000">
                                          <p:val>
                                            <p:strVal val="#ppt_y"/>
                                          </p:val>
                                        </p:tav>
                                      </p:tavLst>
                                    </p:anim>
                                  </p:childTnLst>
                                </p:cTn>
                              </p:par>
                              <p:par>
                                <p:cTn id="211" presetID="42" presetClass="entr" fill="hold" nodeType="withEffect">
                                  <p:stCondLst>
                                    <p:cond delay="0"/>
                                  </p:stCondLst>
                                  <p:childTnLst>
                                    <p:set>
                                      <p:cBhvr>
                                        <p:cTn id="212" dur="1" fill="hold">
                                          <p:stCondLst>
                                            <p:cond delay="0"/>
                                          </p:stCondLst>
                                        </p:cTn>
                                        <p:tgtEl>
                                          <p:spTgt spid="503"/>
                                        </p:tgtEl>
                                        <p:attrNameLst>
                                          <p:attrName>style.visibility</p:attrName>
                                        </p:attrNameLst>
                                      </p:cBhvr>
                                      <p:to>
                                        <p:strVal val="visible"/>
                                      </p:to>
                                    </p:set>
                                    <p:animEffect transition="in" filter="fade">
                                      <p:cBhvr additive="repl">
                                        <p:cTn id="213" dur="1000"/>
                                        <p:tgtEl>
                                          <p:spTgt spid="503"/>
                                        </p:tgtEl>
                                      </p:cBhvr>
                                    </p:animEffect>
                                    <p:anim calcmode="lin" valueType="num">
                                      <p:cBhvr additive="repl">
                                        <p:cTn id="214" dur="1000" fill="hold"/>
                                        <p:tgtEl>
                                          <p:spTgt spid="503"/>
                                        </p:tgtEl>
                                        <p:attrNameLst>
                                          <p:attrName>ppt_x</p:attrName>
                                        </p:attrNameLst>
                                      </p:cBhvr>
                                      <p:tavLst>
                                        <p:tav>
                                          <p:val>
                                            <p:strVal val="#ppt_x"/>
                                          </p:val>
                                        </p:tav>
                                        <p:tav tm="100000">
                                          <p:val>
                                            <p:strVal val="#ppt_x"/>
                                          </p:val>
                                        </p:tav>
                                      </p:tavLst>
                                    </p:anim>
                                    <p:anim calcmode="lin" valueType="num">
                                      <p:cBhvr additive="repl">
                                        <p:cTn id="215" dur="1000" fill="hold"/>
                                        <p:tgtEl>
                                          <p:spTgt spid="503"/>
                                        </p:tgtEl>
                                        <p:attrNameLst>
                                          <p:attrName>ppt_y</p:attrName>
                                        </p:attrNameLst>
                                      </p:cBhvr>
                                      <p:tavLst>
                                        <p:tav>
                                          <p:val>
                                            <p:strVal val="#ppt_y+.1"/>
                                          </p:val>
                                        </p:tav>
                                        <p:tav tm="100000">
                                          <p:val>
                                            <p:strVal val="#ppt_y"/>
                                          </p:val>
                                        </p:tav>
                                      </p:tavLst>
                                    </p:anim>
                                  </p:childTnLst>
                                </p:cTn>
                              </p:par>
                              <p:par>
                                <p:cTn id="216" presetID="42" presetClass="entr" fill="hold" nodeType="withEffect">
                                  <p:stCondLst>
                                    <p:cond delay="0"/>
                                  </p:stCondLst>
                                  <p:childTnLst>
                                    <p:set>
                                      <p:cBhvr>
                                        <p:cTn id="217" dur="1" fill="hold">
                                          <p:stCondLst>
                                            <p:cond delay="0"/>
                                          </p:stCondLst>
                                        </p:cTn>
                                        <p:tgtEl>
                                          <p:spTgt spid="507"/>
                                        </p:tgtEl>
                                        <p:attrNameLst>
                                          <p:attrName>style.visibility</p:attrName>
                                        </p:attrNameLst>
                                      </p:cBhvr>
                                      <p:to>
                                        <p:strVal val="visible"/>
                                      </p:to>
                                    </p:set>
                                    <p:animEffect transition="in" filter="fade">
                                      <p:cBhvr additive="repl">
                                        <p:cTn id="218" dur="1000"/>
                                        <p:tgtEl>
                                          <p:spTgt spid="507"/>
                                        </p:tgtEl>
                                      </p:cBhvr>
                                    </p:animEffect>
                                    <p:anim calcmode="lin" valueType="num">
                                      <p:cBhvr additive="repl">
                                        <p:cTn id="219" dur="1000" fill="hold"/>
                                        <p:tgtEl>
                                          <p:spTgt spid="507"/>
                                        </p:tgtEl>
                                        <p:attrNameLst>
                                          <p:attrName>ppt_x</p:attrName>
                                        </p:attrNameLst>
                                      </p:cBhvr>
                                      <p:tavLst>
                                        <p:tav>
                                          <p:val>
                                            <p:strVal val="#ppt_x"/>
                                          </p:val>
                                        </p:tav>
                                        <p:tav tm="100000">
                                          <p:val>
                                            <p:strVal val="#ppt_x"/>
                                          </p:val>
                                        </p:tav>
                                      </p:tavLst>
                                    </p:anim>
                                    <p:anim calcmode="lin" valueType="num">
                                      <p:cBhvr additive="repl">
                                        <p:cTn id="220" dur="1000" fill="hold"/>
                                        <p:tgtEl>
                                          <p:spTgt spid="507"/>
                                        </p:tgtEl>
                                        <p:attrNameLst>
                                          <p:attrName>ppt_y</p:attrName>
                                        </p:attrNameLst>
                                      </p:cBhvr>
                                      <p:tavLst>
                                        <p:tav>
                                          <p:val>
                                            <p:strVal val="#ppt_y+.1"/>
                                          </p:val>
                                        </p:tav>
                                        <p:tav tm="100000">
                                          <p:val>
                                            <p:strVal val="#ppt_y"/>
                                          </p:val>
                                        </p:tav>
                                      </p:tavLst>
                                    </p:anim>
                                  </p:childTnLst>
                                </p:cTn>
                              </p:par>
                              <p:par>
                                <p:cTn id="221" presetID="42" presetClass="entr" fill="hold" nodeType="withEffect">
                                  <p:stCondLst>
                                    <p:cond delay="0"/>
                                  </p:stCondLst>
                                  <p:childTnLst>
                                    <p:set>
                                      <p:cBhvr>
                                        <p:cTn id="222" dur="1" fill="hold">
                                          <p:stCondLst>
                                            <p:cond delay="0"/>
                                          </p:stCondLst>
                                        </p:cTn>
                                        <p:tgtEl>
                                          <p:spTgt spid="508"/>
                                        </p:tgtEl>
                                        <p:attrNameLst>
                                          <p:attrName>style.visibility</p:attrName>
                                        </p:attrNameLst>
                                      </p:cBhvr>
                                      <p:to>
                                        <p:strVal val="visible"/>
                                      </p:to>
                                    </p:set>
                                    <p:animEffect transition="in" filter="fade">
                                      <p:cBhvr additive="repl">
                                        <p:cTn id="223" dur="1000"/>
                                        <p:tgtEl>
                                          <p:spTgt spid="508"/>
                                        </p:tgtEl>
                                      </p:cBhvr>
                                    </p:animEffect>
                                    <p:anim calcmode="lin" valueType="num">
                                      <p:cBhvr additive="repl">
                                        <p:cTn id="224" dur="1000" fill="hold"/>
                                        <p:tgtEl>
                                          <p:spTgt spid="508"/>
                                        </p:tgtEl>
                                        <p:attrNameLst>
                                          <p:attrName>ppt_x</p:attrName>
                                        </p:attrNameLst>
                                      </p:cBhvr>
                                      <p:tavLst>
                                        <p:tav>
                                          <p:val>
                                            <p:strVal val="#ppt_x"/>
                                          </p:val>
                                        </p:tav>
                                        <p:tav tm="100000">
                                          <p:val>
                                            <p:strVal val="#ppt_x"/>
                                          </p:val>
                                        </p:tav>
                                      </p:tavLst>
                                    </p:anim>
                                    <p:anim calcmode="lin" valueType="num">
                                      <p:cBhvr additive="repl">
                                        <p:cTn id="225" dur="1000" fill="hold"/>
                                        <p:tgtEl>
                                          <p:spTgt spid="508"/>
                                        </p:tgtEl>
                                        <p:attrNameLst>
                                          <p:attrName>ppt_y</p:attrName>
                                        </p:attrNameLst>
                                      </p:cBhvr>
                                      <p:tavLst>
                                        <p:tav>
                                          <p:val>
                                            <p:strVal val="#ppt_y+.1"/>
                                          </p:val>
                                        </p:tav>
                                        <p:tav tm="100000">
                                          <p:val>
                                            <p:strVal val="#ppt_y"/>
                                          </p:val>
                                        </p:tav>
                                      </p:tavLst>
                                    </p:anim>
                                  </p:childTnLst>
                                </p:cTn>
                              </p:par>
                              <p:par>
                                <p:cTn id="226" presetID="42" presetClass="entr" fill="hold" nodeType="withEffect">
                                  <p:stCondLst>
                                    <p:cond delay="0"/>
                                  </p:stCondLst>
                                  <p:childTnLst>
                                    <p:set>
                                      <p:cBhvr>
                                        <p:cTn id="227" dur="1" fill="hold">
                                          <p:stCondLst>
                                            <p:cond delay="0"/>
                                          </p:stCondLst>
                                        </p:cTn>
                                        <p:tgtEl>
                                          <p:spTgt spid="509"/>
                                        </p:tgtEl>
                                        <p:attrNameLst>
                                          <p:attrName>style.visibility</p:attrName>
                                        </p:attrNameLst>
                                      </p:cBhvr>
                                      <p:to>
                                        <p:strVal val="visible"/>
                                      </p:to>
                                    </p:set>
                                    <p:animEffect transition="in" filter="fade">
                                      <p:cBhvr additive="repl">
                                        <p:cTn id="228" dur="1000"/>
                                        <p:tgtEl>
                                          <p:spTgt spid="509"/>
                                        </p:tgtEl>
                                      </p:cBhvr>
                                    </p:animEffect>
                                    <p:anim calcmode="lin" valueType="num">
                                      <p:cBhvr additive="repl">
                                        <p:cTn id="229" dur="1000" fill="hold"/>
                                        <p:tgtEl>
                                          <p:spTgt spid="509"/>
                                        </p:tgtEl>
                                        <p:attrNameLst>
                                          <p:attrName>ppt_x</p:attrName>
                                        </p:attrNameLst>
                                      </p:cBhvr>
                                      <p:tavLst>
                                        <p:tav>
                                          <p:val>
                                            <p:strVal val="#ppt_x"/>
                                          </p:val>
                                        </p:tav>
                                        <p:tav tm="100000">
                                          <p:val>
                                            <p:strVal val="#ppt_x"/>
                                          </p:val>
                                        </p:tav>
                                      </p:tavLst>
                                    </p:anim>
                                    <p:anim calcmode="lin" valueType="num">
                                      <p:cBhvr additive="repl">
                                        <p:cTn id="230" dur="1000" fill="hold"/>
                                        <p:tgtEl>
                                          <p:spTgt spid="509"/>
                                        </p:tgtEl>
                                        <p:attrNameLst>
                                          <p:attrName>ppt_y</p:attrName>
                                        </p:attrNameLst>
                                      </p:cBhvr>
                                      <p:tavLst>
                                        <p:tav>
                                          <p:val>
                                            <p:strVal val="#ppt_y+.1"/>
                                          </p:val>
                                        </p:tav>
                                        <p:tav tm="100000">
                                          <p:val>
                                            <p:strVal val="#ppt_y"/>
                                          </p:val>
                                        </p:tav>
                                      </p:tavLst>
                                    </p:anim>
                                  </p:childTnLst>
                                </p:cTn>
                              </p:par>
                              <p:par>
                                <p:cTn id="231" presetID="42" presetClass="entr" fill="hold" nodeType="withEffect">
                                  <p:stCondLst>
                                    <p:cond delay="0"/>
                                  </p:stCondLst>
                                  <p:childTnLst>
                                    <p:set>
                                      <p:cBhvr>
                                        <p:cTn id="232" dur="1" fill="hold">
                                          <p:stCondLst>
                                            <p:cond delay="0"/>
                                          </p:stCondLst>
                                        </p:cTn>
                                        <p:tgtEl>
                                          <p:spTgt spid="510"/>
                                        </p:tgtEl>
                                        <p:attrNameLst>
                                          <p:attrName>style.visibility</p:attrName>
                                        </p:attrNameLst>
                                      </p:cBhvr>
                                      <p:to>
                                        <p:strVal val="visible"/>
                                      </p:to>
                                    </p:set>
                                    <p:animEffect transition="in" filter="fade">
                                      <p:cBhvr additive="repl">
                                        <p:cTn id="233" dur="1000"/>
                                        <p:tgtEl>
                                          <p:spTgt spid="510"/>
                                        </p:tgtEl>
                                      </p:cBhvr>
                                    </p:animEffect>
                                    <p:anim calcmode="lin" valueType="num">
                                      <p:cBhvr additive="repl">
                                        <p:cTn id="234" dur="1000" fill="hold"/>
                                        <p:tgtEl>
                                          <p:spTgt spid="510"/>
                                        </p:tgtEl>
                                        <p:attrNameLst>
                                          <p:attrName>ppt_x</p:attrName>
                                        </p:attrNameLst>
                                      </p:cBhvr>
                                      <p:tavLst>
                                        <p:tav>
                                          <p:val>
                                            <p:strVal val="#ppt_x"/>
                                          </p:val>
                                        </p:tav>
                                        <p:tav tm="100000">
                                          <p:val>
                                            <p:strVal val="#ppt_x"/>
                                          </p:val>
                                        </p:tav>
                                      </p:tavLst>
                                    </p:anim>
                                    <p:anim calcmode="lin" valueType="num">
                                      <p:cBhvr additive="repl">
                                        <p:cTn id="235" dur="1000" fill="hold"/>
                                        <p:tgtEl>
                                          <p:spTgt spid="510"/>
                                        </p:tgtEl>
                                        <p:attrNameLst>
                                          <p:attrName>ppt_y</p:attrName>
                                        </p:attrNameLst>
                                      </p:cBhvr>
                                      <p:tavLst>
                                        <p:tav>
                                          <p:val>
                                            <p:strVal val="#ppt_y+.1"/>
                                          </p:val>
                                        </p:tav>
                                        <p:tav tm="100000">
                                          <p:val>
                                            <p:strVal val="#ppt_y"/>
                                          </p:val>
                                        </p:tav>
                                      </p:tavLst>
                                    </p:anim>
                                  </p:childTnLst>
                                </p:cTn>
                              </p:par>
                              <p:par>
                                <p:cTn id="236" presetID="42" presetClass="entr" fill="hold" nodeType="withEffect">
                                  <p:stCondLst>
                                    <p:cond delay="0"/>
                                  </p:stCondLst>
                                  <p:childTnLst>
                                    <p:set>
                                      <p:cBhvr>
                                        <p:cTn id="237" dur="1" fill="hold">
                                          <p:stCondLst>
                                            <p:cond delay="0"/>
                                          </p:stCondLst>
                                        </p:cTn>
                                        <p:tgtEl>
                                          <p:spTgt spid="514"/>
                                        </p:tgtEl>
                                        <p:attrNameLst>
                                          <p:attrName>style.visibility</p:attrName>
                                        </p:attrNameLst>
                                      </p:cBhvr>
                                      <p:to>
                                        <p:strVal val="visible"/>
                                      </p:to>
                                    </p:set>
                                    <p:animEffect transition="in" filter="fade">
                                      <p:cBhvr additive="repl">
                                        <p:cTn id="238" dur="1000"/>
                                        <p:tgtEl>
                                          <p:spTgt spid="514"/>
                                        </p:tgtEl>
                                      </p:cBhvr>
                                    </p:animEffect>
                                    <p:anim calcmode="lin" valueType="num">
                                      <p:cBhvr additive="repl">
                                        <p:cTn id="239" dur="1000" fill="hold"/>
                                        <p:tgtEl>
                                          <p:spTgt spid="514"/>
                                        </p:tgtEl>
                                        <p:attrNameLst>
                                          <p:attrName>ppt_x</p:attrName>
                                        </p:attrNameLst>
                                      </p:cBhvr>
                                      <p:tavLst>
                                        <p:tav>
                                          <p:val>
                                            <p:strVal val="#ppt_x"/>
                                          </p:val>
                                        </p:tav>
                                        <p:tav tm="100000">
                                          <p:val>
                                            <p:strVal val="#ppt_x"/>
                                          </p:val>
                                        </p:tav>
                                      </p:tavLst>
                                    </p:anim>
                                    <p:anim calcmode="lin" valueType="num">
                                      <p:cBhvr additive="repl">
                                        <p:cTn id="240" dur="1000" fill="hold"/>
                                        <p:tgtEl>
                                          <p:spTgt spid="514"/>
                                        </p:tgtEl>
                                        <p:attrNameLst>
                                          <p:attrName>ppt_y</p:attrName>
                                        </p:attrNameLst>
                                      </p:cBhvr>
                                      <p:tavLst>
                                        <p:tav>
                                          <p:val>
                                            <p:strVal val="#ppt_y+.1"/>
                                          </p:val>
                                        </p:tav>
                                        <p:tav tm="100000">
                                          <p:val>
                                            <p:strVal val="#ppt_y"/>
                                          </p:val>
                                        </p:tav>
                                      </p:tavLst>
                                    </p:anim>
                                  </p:childTnLst>
                                </p:cTn>
                              </p:par>
                              <p:par>
                                <p:cTn id="241" presetID="42" presetClass="entr" fill="hold" nodeType="withEffect">
                                  <p:stCondLst>
                                    <p:cond delay="0"/>
                                  </p:stCondLst>
                                  <p:childTnLst>
                                    <p:set>
                                      <p:cBhvr>
                                        <p:cTn id="242" dur="1" fill="hold">
                                          <p:stCondLst>
                                            <p:cond delay="0"/>
                                          </p:stCondLst>
                                        </p:cTn>
                                        <p:tgtEl>
                                          <p:spTgt spid="515"/>
                                        </p:tgtEl>
                                        <p:attrNameLst>
                                          <p:attrName>style.visibility</p:attrName>
                                        </p:attrNameLst>
                                      </p:cBhvr>
                                      <p:to>
                                        <p:strVal val="visible"/>
                                      </p:to>
                                    </p:set>
                                    <p:animEffect transition="in" filter="fade">
                                      <p:cBhvr additive="repl">
                                        <p:cTn id="243" dur="1000"/>
                                        <p:tgtEl>
                                          <p:spTgt spid="515"/>
                                        </p:tgtEl>
                                      </p:cBhvr>
                                    </p:animEffect>
                                    <p:anim calcmode="lin" valueType="num">
                                      <p:cBhvr additive="repl">
                                        <p:cTn id="244" dur="1000" fill="hold"/>
                                        <p:tgtEl>
                                          <p:spTgt spid="515"/>
                                        </p:tgtEl>
                                        <p:attrNameLst>
                                          <p:attrName>ppt_x</p:attrName>
                                        </p:attrNameLst>
                                      </p:cBhvr>
                                      <p:tavLst>
                                        <p:tav>
                                          <p:val>
                                            <p:strVal val="#ppt_x"/>
                                          </p:val>
                                        </p:tav>
                                        <p:tav tm="100000">
                                          <p:val>
                                            <p:strVal val="#ppt_x"/>
                                          </p:val>
                                        </p:tav>
                                      </p:tavLst>
                                    </p:anim>
                                    <p:anim calcmode="lin" valueType="num">
                                      <p:cBhvr additive="repl">
                                        <p:cTn id="245" dur="1000" fill="hold"/>
                                        <p:tgtEl>
                                          <p:spTgt spid="515"/>
                                        </p:tgtEl>
                                        <p:attrNameLst>
                                          <p:attrName>ppt_y</p:attrName>
                                        </p:attrNameLst>
                                      </p:cBhvr>
                                      <p:tavLst>
                                        <p:tav>
                                          <p:val>
                                            <p:strVal val="#ppt_y+.1"/>
                                          </p:val>
                                        </p:tav>
                                        <p:tav tm="100000">
                                          <p:val>
                                            <p:strVal val="#ppt_y"/>
                                          </p:val>
                                        </p:tav>
                                      </p:tavLst>
                                    </p:anim>
                                  </p:childTnLst>
                                </p:cTn>
                              </p:par>
                              <p:par>
                                <p:cTn id="246" presetID="42" presetClass="entr" fill="hold" nodeType="withEffect">
                                  <p:stCondLst>
                                    <p:cond delay="0"/>
                                  </p:stCondLst>
                                  <p:childTnLst>
                                    <p:set>
                                      <p:cBhvr>
                                        <p:cTn id="247" dur="1" fill="hold">
                                          <p:stCondLst>
                                            <p:cond delay="0"/>
                                          </p:stCondLst>
                                        </p:cTn>
                                        <p:tgtEl>
                                          <p:spTgt spid="516"/>
                                        </p:tgtEl>
                                        <p:attrNameLst>
                                          <p:attrName>style.visibility</p:attrName>
                                        </p:attrNameLst>
                                      </p:cBhvr>
                                      <p:to>
                                        <p:strVal val="visible"/>
                                      </p:to>
                                    </p:set>
                                    <p:animEffect transition="in" filter="fade">
                                      <p:cBhvr additive="repl">
                                        <p:cTn id="248" dur="1000"/>
                                        <p:tgtEl>
                                          <p:spTgt spid="516"/>
                                        </p:tgtEl>
                                      </p:cBhvr>
                                    </p:animEffect>
                                    <p:anim calcmode="lin" valueType="num">
                                      <p:cBhvr additive="repl">
                                        <p:cTn id="249" dur="1000" fill="hold"/>
                                        <p:tgtEl>
                                          <p:spTgt spid="516"/>
                                        </p:tgtEl>
                                        <p:attrNameLst>
                                          <p:attrName>ppt_x</p:attrName>
                                        </p:attrNameLst>
                                      </p:cBhvr>
                                      <p:tavLst>
                                        <p:tav>
                                          <p:val>
                                            <p:strVal val="#ppt_x"/>
                                          </p:val>
                                        </p:tav>
                                        <p:tav tm="100000">
                                          <p:val>
                                            <p:strVal val="#ppt_x"/>
                                          </p:val>
                                        </p:tav>
                                      </p:tavLst>
                                    </p:anim>
                                    <p:anim calcmode="lin" valueType="num">
                                      <p:cBhvr additive="repl">
                                        <p:cTn id="250" dur="1000" fill="hold"/>
                                        <p:tgtEl>
                                          <p:spTgt spid="516"/>
                                        </p:tgtEl>
                                        <p:attrNameLst>
                                          <p:attrName>ppt_y</p:attrName>
                                        </p:attrNameLst>
                                      </p:cBhvr>
                                      <p:tavLst>
                                        <p:tav>
                                          <p:val>
                                            <p:strVal val="#ppt_y+.1"/>
                                          </p:val>
                                        </p:tav>
                                        <p:tav tm="100000">
                                          <p:val>
                                            <p:strVal val="#ppt_y"/>
                                          </p:val>
                                        </p:tav>
                                      </p:tavLst>
                                    </p:anim>
                                  </p:childTnLst>
                                </p:cTn>
                              </p:par>
                              <p:par>
                                <p:cTn id="251" presetID="42" presetClass="entr" fill="hold" nodeType="withEffect">
                                  <p:stCondLst>
                                    <p:cond delay="0"/>
                                  </p:stCondLst>
                                  <p:childTnLst>
                                    <p:set>
                                      <p:cBhvr>
                                        <p:cTn id="252" dur="1" fill="hold">
                                          <p:stCondLst>
                                            <p:cond delay="0"/>
                                          </p:stCondLst>
                                        </p:cTn>
                                        <p:tgtEl>
                                          <p:spTgt spid="517"/>
                                        </p:tgtEl>
                                        <p:attrNameLst>
                                          <p:attrName>style.visibility</p:attrName>
                                        </p:attrNameLst>
                                      </p:cBhvr>
                                      <p:to>
                                        <p:strVal val="visible"/>
                                      </p:to>
                                    </p:set>
                                    <p:animEffect transition="in" filter="fade">
                                      <p:cBhvr additive="repl">
                                        <p:cTn id="253" dur="1000"/>
                                        <p:tgtEl>
                                          <p:spTgt spid="517"/>
                                        </p:tgtEl>
                                      </p:cBhvr>
                                    </p:animEffect>
                                    <p:anim calcmode="lin" valueType="num">
                                      <p:cBhvr additive="repl">
                                        <p:cTn id="254" dur="1000" fill="hold"/>
                                        <p:tgtEl>
                                          <p:spTgt spid="517"/>
                                        </p:tgtEl>
                                        <p:attrNameLst>
                                          <p:attrName>ppt_x</p:attrName>
                                        </p:attrNameLst>
                                      </p:cBhvr>
                                      <p:tavLst>
                                        <p:tav>
                                          <p:val>
                                            <p:strVal val="#ppt_x"/>
                                          </p:val>
                                        </p:tav>
                                        <p:tav tm="100000">
                                          <p:val>
                                            <p:strVal val="#ppt_x"/>
                                          </p:val>
                                        </p:tav>
                                      </p:tavLst>
                                    </p:anim>
                                    <p:anim calcmode="lin" valueType="num">
                                      <p:cBhvr additive="repl">
                                        <p:cTn id="255" dur="1000" fill="hold"/>
                                        <p:tgtEl>
                                          <p:spTgt spid="517"/>
                                        </p:tgtEl>
                                        <p:attrNameLst>
                                          <p:attrName>ppt_y</p:attrName>
                                        </p:attrNameLst>
                                      </p:cBhvr>
                                      <p:tavLst>
                                        <p:tav>
                                          <p:val>
                                            <p:strVal val="#ppt_y+.1"/>
                                          </p:val>
                                        </p:tav>
                                        <p:tav tm="100000">
                                          <p:val>
                                            <p:strVal val="#ppt_y"/>
                                          </p:val>
                                        </p:tav>
                                      </p:tavLst>
                                    </p:anim>
                                  </p:childTnLst>
                                </p:cTn>
                              </p:par>
                              <p:par>
                                <p:cTn id="256" presetID="42" presetClass="entr" fill="hold" nodeType="withEffect">
                                  <p:stCondLst>
                                    <p:cond delay="0"/>
                                  </p:stCondLst>
                                  <p:childTnLst>
                                    <p:set>
                                      <p:cBhvr>
                                        <p:cTn id="257" dur="1" fill="hold">
                                          <p:stCondLst>
                                            <p:cond delay="0"/>
                                          </p:stCondLst>
                                        </p:cTn>
                                        <p:tgtEl>
                                          <p:spTgt spid="518"/>
                                        </p:tgtEl>
                                        <p:attrNameLst>
                                          <p:attrName>style.visibility</p:attrName>
                                        </p:attrNameLst>
                                      </p:cBhvr>
                                      <p:to>
                                        <p:strVal val="visible"/>
                                      </p:to>
                                    </p:set>
                                    <p:animEffect transition="in" filter="fade">
                                      <p:cBhvr additive="repl">
                                        <p:cTn id="258" dur="1000"/>
                                        <p:tgtEl>
                                          <p:spTgt spid="518"/>
                                        </p:tgtEl>
                                      </p:cBhvr>
                                    </p:animEffect>
                                    <p:anim calcmode="lin" valueType="num">
                                      <p:cBhvr additive="repl">
                                        <p:cTn id="259" dur="1000" fill="hold"/>
                                        <p:tgtEl>
                                          <p:spTgt spid="518"/>
                                        </p:tgtEl>
                                        <p:attrNameLst>
                                          <p:attrName>ppt_x</p:attrName>
                                        </p:attrNameLst>
                                      </p:cBhvr>
                                      <p:tavLst>
                                        <p:tav>
                                          <p:val>
                                            <p:strVal val="#ppt_x"/>
                                          </p:val>
                                        </p:tav>
                                        <p:tav tm="100000">
                                          <p:val>
                                            <p:strVal val="#ppt_x"/>
                                          </p:val>
                                        </p:tav>
                                      </p:tavLst>
                                    </p:anim>
                                    <p:anim calcmode="lin" valueType="num">
                                      <p:cBhvr additive="repl">
                                        <p:cTn id="260" dur="1000" fill="hold"/>
                                        <p:tgtEl>
                                          <p:spTgt spid="518"/>
                                        </p:tgtEl>
                                        <p:attrNameLst>
                                          <p:attrName>ppt_y</p:attrName>
                                        </p:attrNameLst>
                                      </p:cBhvr>
                                      <p:tavLst>
                                        <p:tav>
                                          <p:val>
                                            <p:strVal val="#ppt_y+.1"/>
                                          </p:val>
                                        </p:tav>
                                        <p:tav tm="100000">
                                          <p:val>
                                            <p:strVal val="#ppt_y"/>
                                          </p:val>
                                        </p:tav>
                                      </p:tavLst>
                                    </p:anim>
                                  </p:childTnLst>
                                </p:cTn>
                              </p:par>
                              <p:par>
                                <p:cTn id="261" presetID="42" presetClass="entr" fill="hold" nodeType="withEffect">
                                  <p:stCondLst>
                                    <p:cond delay="0"/>
                                  </p:stCondLst>
                                  <p:childTnLst>
                                    <p:set>
                                      <p:cBhvr>
                                        <p:cTn id="262" dur="1" fill="hold">
                                          <p:stCondLst>
                                            <p:cond delay="0"/>
                                          </p:stCondLst>
                                        </p:cTn>
                                        <p:tgtEl>
                                          <p:spTgt spid="522"/>
                                        </p:tgtEl>
                                        <p:attrNameLst>
                                          <p:attrName>style.visibility</p:attrName>
                                        </p:attrNameLst>
                                      </p:cBhvr>
                                      <p:to>
                                        <p:strVal val="visible"/>
                                      </p:to>
                                    </p:set>
                                    <p:animEffect transition="in" filter="fade">
                                      <p:cBhvr additive="repl">
                                        <p:cTn id="263" dur="1000"/>
                                        <p:tgtEl>
                                          <p:spTgt spid="522"/>
                                        </p:tgtEl>
                                      </p:cBhvr>
                                    </p:animEffect>
                                    <p:anim calcmode="lin" valueType="num">
                                      <p:cBhvr additive="repl">
                                        <p:cTn id="264" dur="1000" fill="hold"/>
                                        <p:tgtEl>
                                          <p:spTgt spid="522"/>
                                        </p:tgtEl>
                                        <p:attrNameLst>
                                          <p:attrName>ppt_x</p:attrName>
                                        </p:attrNameLst>
                                      </p:cBhvr>
                                      <p:tavLst>
                                        <p:tav>
                                          <p:val>
                                            <p:strVal val="#ppt_x"/>
                                          </p:val>
                                        </p:tav>
                                        <p:tav tm="100000">
                                          <p:val>
                                            <p:strVal val="#ppt_x"/>
                                          </p:val>
                                        </p:tav>
                                      </p:tavLst>
                                    </p:anim>
                                    <p:anim calcmode="lin" valueType="num">
                                      <p:cBhvr additive="repl">
                                        <p:cTn id="265" dur="1000" fill="hold"/>
                                        <p:tgtEl>
                                          <p:spTgt spid="522"/>
                                        </p:tgtEl>
                                        <p:attrNameLst>
                                          <p:attrName>ppt_y</p:attrName>
                                        </p:attrNameLst>
                                      </p:cBhvr>
                                      <p:tavLst>
                                        <p:tav>
                                          <p:val>
                                            <p:strVal val="#ppt_y+.1"/>
                                          </p:val>
                                        </p:tav>
                                        <p:tav tm="100000">
                                          <p:val>
                                            <p:strVal val="#ppt_y"/>
                                          </p:val>
                                        </p:tav>
                                      </p:tavLst>
                                    </p:anim>
                                  </p:childTnLst>
                                </p:cTn>
                              </p:par>
                              <p:par>
                                <p:cTn id="266" presetID="42" presetClass="entr" fill="hold" nodeType="withEffect">
                                  <p:stCondLst>
                                    <p:cond delay="0"/>
                                  </p:stCondLst>
                                  <p:childTnLst>
                                    <p:set>
                                      <p:cBhvr>
                                        <p:cTn id="267" dur="1" fill="hold">
                                          <p:stCondLst>
                                            <p:cond delay="0"/>
                                          </p:stCondLst>
                                        </p:cTn>
                                        <p:tgtEl>
                                          <p:spTgt spid="523"/>
                                        </p:tgtEl>
                                        <p:attrNameLst>
                                          <p:attrName>style.visibility</p:attrName>
                                        </p:attrNameLst>
                                      </p:cBhvr>
                                      <p:to>
                                        <p:strVal val="visible"/>
                                      </p:to>
                                    </p:set>
                                    <p:animEffect transition="in" filter="fade">
                                      <p:cBhvr additive="repl">
                                        <p:cTn id="268" dur="1000"/>
                                        <p:tgtEl>
                                          <p:spTgt spid="523"/>
                                        </p:tgtEl>
                                      </p:cBhvr>
                                    </p:animEffect>
                                    <p:anim calcmode="lin" valueType="num">
                                      <p:cBhvr additive="repl">
                                        <p:cTn id="269" dur="1000" fill="hold"/>
                                        <p:tgtEl>
                                          <p:spTgt spid="523"/>
                                        </p:tgtEl>
                                        <p:attrNameLst>
                                          <p:attrName>ppt_x</p:attrName>
                                        </p:attrNameLst>
                                      </p:cBhvr>
                                      <p:tavLst>
                                        <p:tav>
                                          <p:val>
                                            <p:strVal val="#ppt_x"/>
                                          </p:val>
                                        </p:tav>
                                        <p:tav tm="100000">
                                          <p:val>
                                            <p:strVal val="#ppt_x"/>
                                          </p:val>
                                        </p:tav>
                                      </p:tavLst>
                                    </p:anim>
                                    <p:anim calcmode="lin" valueType="num">
                                      <p:cBhvr additive="repl">
                                        <p:cTn id="270" dur="1000" fill="hold"/>
                                        <p:tgtEl>
                                          <p:spTgt spid="523"/>
                                        </p:tgtEl>
                                        <p:attrNameLst>
                                          <p:attrName>ppt_y</p:attrName>
                                        </p:attrNameLst>
                                      </p:cBhvr>
                                      <p:tavLst>
                                        <p:tav>
                                          <p:val>
                                            <p:strVal val="#ppt_y+.1"/>
                                          </p:val>
                                        </p:tav>
                                        <p:tav tm="100000">
                                          <p:val>
                                            <p:strVal val="#ppt_y"/>
                                          </p:val>
                                        </p:tav>
                                      </p:tavLst>
                                    </p:anim>
                                  </p:childTnLst>
                                </p:cTn>
                              </p:par>
                              <p:par>
                                <p:cTn id="271" presetID="42" presetClass="entr" fill="hold" nodeType="withEffect">
                                  <p:stCondLst>
                                    <p:cond delay="0"/>
                                  </p:stCondLst>
                                  <p:childTnLst>
                                    <p:set>
                                      <p:cBhvr>
                                        <p:cTn id="272" dur="1" fill="hold">
                                          <p:stCondLst>
                                            <p:cond delay="0"/>
                                          </p:stCondLst>
                                        </p:cTn>
                                        <p:tgtEl>
                                          <p:spTgt spid="524"/>
                                        </p:tgtEl>
                                        <p:attrNameLst>
                                          <p:attrName>style.visibility</p:attrName>
                                        </p:attrNameLst>
                                      </p:cBhvr>
                                      <p:to>
                                        <p:strVal val="visible"/>
                                      </p:to>
                                    </p:set>
                                    <p:animEffect transition="in" filter="fade">
                                      <p:cBhvr additive="repl">
                                        <p:cTn id="273" dur="1000"/>
                                        <p:tgtEl>
                                          <p:spTgt spid="524"/>
                                        </p:tgtEl>
                                      </p:cBhvr>
                                    </p:animEffect>
                                    <p:anim calcmode="lin" valueType="num">
                                      <p:cBhvr additive="repl">
                                        <p:cTn id="274" dur="1000" fill="hold"/>
                                        <p:tgtEl>
                                          <p:spTgt spid="524"/>
                                        </p:tgtEl>
                                        <p:attrNameLst>
                                          <p:attrName>ppt_x</p:attrName>
                                        </p:attrNameLst>
                                      </p:cBhvr>
                                      <p:tavLst>
                                        <p:tav>
                                          <p:val>
                                            <p:strVal val="#ppt_x"/>
                                          </p:val>
                                        </p:tav>
                                        <p:tav tm="100000">
                                          <p:val>
                                            <p:strVal val="#ppt_x"/>
                                          </p:val>
                                        </p:tav>
                                      </p:tavLst>
                                    </p:anim>
                                    <p:anim calcmode="lin" valueType="num">
                                      <p:cBhvr additive="repl">
                                        <p:cTn id="275" dur="1000" fill="hold"/>
                                        <p:tgtEl>
                                          <p:spTgt spid="524"/>
                                        </p:tgtEl>
                                        <p:attrNameLst>
                                          <p:attrName>ppt_y</p:attrName>
                                        </p:attrNameLst>
                                      </p:cBhvr>
                                      <p:tavLst>
                                        <p:tav>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5" name="Rectangle 27"/>
          <p:cNvSpPr/>
          <p:nvPr/>
        </p:nvSpPr>
        <p:spPr>
          <a:xfrm>
            <a:off x="0" y="914400"/>
            <a:ext cx="9905760" cy="5943240"/>
          </a:xfrm>
          <a:prstGeom prst="rect">
            <a:avLst/>
          </a:prstGeom>
          <a:solidFill>
            <a:srgbClr val="CAD5DC"/>
          </a:solidFill>
          <a:ln w="9525">
            <a:noFill/>
          </a:ln>
        </p:spPr>
        <p:style>
          <a:lnRef idx="0"/>
          <a:fillRef idx="0"/>
          <a:effectRef idx="0"/>
          <a:fontRef idx="minor"/>
        </p:style>
        <p:txBody>
          <a:bodyPr wrap="none" lIns="90000" tIns="45000" rIns="90000" bIns="45000" anchor="ctr">
            <a:noAutofit/>
          </a:bodyPr>
          <a:p>
            <a:endParaRPr lang="en-US" sz="1400" b="0" u="none" strike="noStrike">
              <a:solidFill>
                <a:srgbClr val="000000"/>
              </a:solidFill>
              <a:effectLst/>
              <a:uFillTx/>
              <a:latin typeface="Arial"/>
            </a:endParaRPr>
          </a:p>
        </p:txBody>
      </p:sp>
      <p:sp>
        <p:nvSpPr>
          <p:cNvPr id="526" name="Rectangle 28" descr="Narrow horizontal"/>
          <p:cNvSpPr/>
          <p:nvPr/>
        </p:nvSpPr>
        <p:spPr>
          <a:xfrm>
            <a:off x="0" y="0"/>
            <a:ext cx="9905760" cy="990360"/>
          </a:xfrm>
          <a:prstGeom prst="rect">
            <a:avLst/>
          </a:prstGeom>
          <a:pattFill prst="ltHorz">
            <a:fgClr>
              <a:srgbClr val="00A8D6"/>
            </a:fgClr>
            <a:bgClr>
              <a:srgbClr val="FFFFFF"/>
            </a:bgClr>
          </a:pattFill>
          <a:ln w="9525">
            <a:solidFill>
              <a:srgbClr val="FFFFFF"/>
            </a:solidFill>
            <a:miter/>
          </a:ln>
        </p:spPr>
        <p:style>
          <a:lnRef idx="0"/>
          <a:fillRef idx="0"/>
          <a:effectRef idx="0"/>
          <a:fontRef idx="minor"/>
        </p:style>
        <p:txBody>
          <a:bodyPr wrap="none" lIns="90000" tIns="45000" rIns="90000" bIns="45000" anchor="ctr">
            <a:noAutofit/>
          </a:bodyPr>
          <a:p>
            <a:endParaRPr lang="vi-VN" sz="1800" b="0" i="1" u="none" strike="noStrike">
              <a:solidFill>
                <a:schemeClr val="dk1"/>
              </a:solidFill>
              <a:effectLst/>
              <a:uFillTx/>
              <a:latin typeface="Arial"/>
            </a:endParaRPr>
          </a:p>
        </p:txBody>
      </p:sp>
      <p:sp>
        <p:nvSpPr>
          <p:cNvPr id="527" name="Rectangle 29" descr="Narrow horizontal"/>
          <p:cNvSpPr/>
          <p:nvPr/>
        </p:nvSpPr>
        <p:spPr>
          <a:xfrm>
            <a:off x="0" y="0"/>
            <a:ext cx="1142640" cy="6857640"/>
          </a:xfrm>
          <a:prstGeom prst="rect">
            <a:avLst/>
          </a:prstGeom>
          <a:pattFill prst="ltHorz">
            <a:fgClr>
              <a:srgbClr val="00A8D6"/>
            </a:fgClr>
            <a:bgClr>
              <a:srgbClr val="FFFFFF"/>
            </a:bgClr>
          </a:pattFill>
          <a:ln w="9525">
            <a:solidFill>
              <a:srgbClr val="FFFFFF"/>
            </a:solidFill>
            <a:miter/>
          </a:ln>
        </p:spPr>
        <p:style>
          <a:lnRef idx="0"/>
          <a:fillRef idx="0"/>
          <a:effectRef idx="0"/>
          <a:fontRef idx="minor"/>
        </p:style>
        <p:txBody>
          <a:bodyPr wrap="none" lIns="90000" tIns="45000" rIns="90000" bIns="45000" anchor="ctr">
            <a:noAutofit/>
          </a:bodyPr>
          <a:p>
            <a:endParaRPr lang="vi-VN" sz="1800" b="0" i="1" u="none" strike="noStrike">
              <a:solidFill>
                <a:schemeClr val="dk1"/>
              </a:solidFill>
              <a:effectLst/>
              <a:uFillTx/>
              <a:latin typeface="Arial"/>
            </a:endParaRPr>
          </a:p>
        </p:txBody>
      </p:sp>
      <p:sp>
        <p:nvSpPr>
          <p:cNvPr id="528" name="Line 9"/>
          <p:cNvSpPr/>
          <p:nvPr/>
        </p:nvSpPr>
        <p:spPr>
          <a:xfrm flipV="1">
            <a:off x="3779640" y="5959440"/>
            <a:ext cx="360" cy="152280"/>
          </a:xfrm>
          <a:prstGeom prst="line">
            <a:avLst/>
          </a:prstGeom>
          <a:ln w="9525">
            <a:noFill/>
          </a:ln>
        </p:spPr>
        <p:style>
          <a:lnRef idx="0"/>
          <a:fillRef idx="0"/>
          <a:effectRef idx="0"/>
          <a:fontRef idx="minor"/>
        </p:style>
        <p:txBody>
          <a:bodyPr lIns="90000" tIns="45000" rIns="90000" bIns="45000" anchor="ctr">
            <a:noAutofit/>
          </a:bodyPr>
          <a:p>
            <a:endParaRPr lang="en-US" sz="1400" b="0" u="none" strike="noStrike">
              <a:solidFill>
                <a:srgbClr val="000000"/>
              </a:solidFill>
              <a:effectLst/>
              <a:uFillTx/>
              <a:latin typeface="Arial"/>
            </a:endParaRPr>
          </a:p>
        </p:txBody>
      </p:sp>
      <p:pic>
        <p:nvPicPr>
          <p:cNvPr id="529" name="Picture 71"/>
          <p:cNvPicPr/>
          <p:nvPr/>
        </p:nvPicPr>
        <p:blipFill>
          <a:blip r:embed="rId1"/>
          <a:stretch/>
        </p:blipFill>
        <p:spPr>
          <a:xfrm>
            <a:off x="1143000" y="990720"/>
            <a:ext cx="8762760" cy="5866920"/>
          </a:xfrm>
          <a:prstGeom prst="rect">
            <a:avLst/>
          </a:prstGeom>
          <a:noFill/>
          <a:ln w="19050">
            <a:noFill/>
          </a:ln>
        </p:spPr>
      </p:pic>
      <p:sp>
        <p:nvSpPr>
          <p:cNvPr id="530" name="Rectangle 124"/>
          <p:cNvSpPr/>
          <p:nvPr/>
        </p:nvSpPr>
        <p:spPr>
          <a:xfrm>
            <a:off x="1371600" y="2666880"/>
            <a:ext cx="8000640" cy="1190160"/>
          </a:xfrm>
          <a:prstGeom prst="rect">
            <a:avLst/>
          </a:prstGeom>
          <a:noFill/>
          <a:ln w="9525">
            <a:noFill/>
          </a:ln>
          <a:effectLst>
            <a:outerShdw algn="ctr" dir="8100000" dist="35638" rotWithShape="0">
              <a:schemeClr val="tx2">
                <a:alpha val="50000"/>
              </a:schemeClr>
            </a:outerShdw>
          </a:effectLst>
        </p:spPr>
        <p:style>
          <a:lnRef idx="0"/>
          <a:fillRef idx="0"/>
          <a:effectRef idx="0"/>
          <a:fontRef idx="minor"/>
        </p:style>
        <p:txBody>
          <a:bodyPr lIns="90000" tIns="45000" rIns="90000" bIns="45000" anchor="ctr">
            <a:noAutofit/>
          </a:bodyPr>
          <a:p>
            <a:pPr algn="ctr">
              <a:lnSpc>
                <a:spcPct val="125000"/>
              </a:lnSpc>
            </a:pPr>
            <a:r>
              <a:rPr lang="en-US" sz="3200" b="1" u="none" strike="noStrike">
                <a:solidFill>
                  <a:srgbClr val="FF3300"/>
                </a:solidFill>
                <a:effectLst/>
                <a:uFillTx/>
                <a:latin typeface="Arial"/>
                <a:ea typeface="Arial"/>
              </a:rPr>
              <a:t>PLEASE THANK YOU AND WISH YOU HEALTH, HAPPINESS! </a:t>
            </a:r>
            <a:endParaRPr lang="vi-VN" sz="3200" b="0" u="none" strike="noStrike">
              <a:solidFill>
                <a:srgbClr val="000000"/>
              </a:solidFill>
              <a:effectLst/>
              <a:uFillTx/>
              <a:latin typeface="Arial"/>
            </a:endParaRPr>
          </a:p>
        </p:txBody>
      </p:sp>
      <p:grpSp>
        <p:nvGrpSpPr>
          <p:cNvPr id="531" name="Group 76"/>
          <p:cNvGrpSpPr/>
          <p:nvPr/>
        </p:nvGrpSpPr>
        <p:grpSpPr>
          <a:xfrm>
            <a:off x="0" y="0"/>
            <a:ext cx="1981080" cy="2143440"/>
            <a:chOff x="0" y="0"/>
            <a:chExt cx="1981080" cy="2143440"/>
          </a:xfrm>
        </p:grpSpPr>
        <p:sp>
          <p:nvSpPr>
            <p:cNvPr id="532" name="Rectangle 77"/>
            <p:cNvSpPr/>
            <p:nvPr/>
          </p:nvSpPr>
          <p:spPr>
            <a:xfrm>
              <a:off x="983160" y="0"/>
              <a:ext cx="503640" cy="616680"/>
            </a:xfrm>
            <a:prstGeom prst="rect">
              <a:avLst/>
            </a:prstGeom>
            <a:solidFill>
              <a:schemeClr val="folHlink"/>
            </a:solidFill>
            <a:ln w="9525">
              <a:noFill/>
            </a:ln>
          </p:spPr>
          <p:style>
            <a:lnRef idx="0"/>
            <a:fillRef idx="0"/>
            <a:effectRef idx="0"/>
            <a:fontRef idx="minor"/>
          </p:style>
          <p:txBody>
            <a:bodyPr lIns="90000" tIns="45000" rIns="90000" bIns="45000" anchor="t">
              <a:noAutofit/>
            </a:bodyPr>
            <a:p>
              <a:endParaRPr lang="vi-VN" sz="2400" b="0" u="none" strike="noStrike">
                <a:solidFill>
                  <a:schemeClr val="dk1"/>
                </a:solidFill>
                <a:effectLst/>
                <a:uFillTx/>
                <a:latin typeface="Times New Roman"/>
              </a:endParaRPr>
            </a:p>
          </p:txBody>
        </p:sp>
        <p:sp>
          <p:nvSpPr>
            <p:cNvPr id="533" name="Rectangle 78"/>
            <p:cNvSpPr/>
            <p:nvPr/>
          </p:nvSpPr>
          <p:spPr>
            <a:xfrm>
              <a:off x="985680" y="606240"/>
              <a:ext cx="503640" cy="624240"/>
            </a:xfrm>
            <a:prstGeom prst="rect">
              <a:avLst/>
            </a:prstGeom>
            <a:solidFill>
              <a:srgbClr val="FF6600"/>
            </a:solidFill>
            <a:ln w="9525">
              <a:noFill/>
            </a:ln>
          </p:spPr>
          <p:style>
            <a:lnRef idx="0"/>
            <a:fillRef idx="0"/>
            <a:effectRef idx="0"/>
            <a:fontRef idx="minor"/>
          </p:style>
          <p:txBody>
            <a:bodyPr lIns="90000" tIns="45000" rIns="90000" bIns="45000" anchor="t">
              <a:noAutofit/>
            </a:bodyPr>
            <a:p>
              <a:endParaRPr lang="vi-VN" sz="2400" b="0" u="none" strike="noStrike">
                <a:solidFill>
                  <a:schemeClr val="dk1"/>
                </a:solidFill>
                <a:effectLst/>
                <a:uFillTx/>
                <a:latin typeface="Times New Roman"/>
              </a:endParaRPr>
            </a:p>
          </p:txBody>
        </p:sp>
        <p:sp>
          <p:nvSpPr>
            <p:cNvPr id="534" name="Rectangle 79"/>
            <p:cNvSpPr/>
            <p:nvPr/>
          </p:nvSpPr>
          <p:spPr>
            <a:xfrm>
              <a:off x="0" y="914760"/>
              <a:ext cx="502200" cy="614880"/>
            </a:xfrm>
            <a:prstGeom prst="rect">
              <a:avLst/>
            </a:prstGeom>
            <a:solidFill>
              <a:schemeClr val="folHlink"/>
            </a:solidFill>
            <a:ln w="9525">
              <a:noFill/>
            </a:ln>
          </p:spPr>
          <p:style>
            <a:lnRef idx="0"/>
            <a:fillRef idx="0"/>
            <a:effectRef idx="0"/>
            <a:fontRef idx="minor"/>
          </p:style>
          <p:txBody>
            <a:bodyPr lIns="90000" tIns="45000" rIns="90000" bIns="45000" anchor="t">
              <a:noAutofit/>
            </a:bodyPr>
            <a:p>
              <a:endParaRPr lang="vi-VN" sz="2400" b="0" u="none" strike="noStrike">
                <a:solidFill>
                  <a:schemeClr val="dk1"/>
                </a:solidFill>
                <a:effectLst/>
                <a:uFillTx/>
                <a:latin typeface="Times New Roman"/>
              </a:endParaRPr>
            </a:p>
          </p:txBody>
        </p:sp>
        <p:sp>
          <p:nvSpPr>
            <p:cNvPr id="535" name="Rectangle 80"/>
            <p:cNvSpPr/>
            <p:nvPr/>
          </p:nvSpPr>
          <p:spPr>
            <a:xfrm>
              <a:off x="494280" y="914760"/>
              <a:ext cx="493920" cy="614880"/>
            </a:xfrm>
            <a:prstGeom prst="rect">
              <a:avLst/>
            </a:prstGeom>
            <a:solidFill>
              <a:srgbClr val="FF6600"/>
            </a:solidFill>
            <a:ln w="9525">
              <a:noFill/>
            </a:ln>
          </p:spPr>
          <p:style>
            <a:lnRef idx="0"/>
            <a:fillRef idx="0"/>
            <a:effectRef idx="0"/>
            <a:fontRef idx="minor"/>
          </p:style>
          <p:txBody>
            <a:bodyPr lIns="90000" tIns="45000" rIns="90000" bIns="45000" anchor="t">
              <a:noAutofit/>
            </a:bodyPr>
            <a:p>
              <a:pPr>
                <a:lnSpc>
                  <a:spcPct val="100000"/>
                </a:lnSpc>
              </a:pPr>
              <a:r>
                <a:rPr lang="en-US" sz="2400" b="0" u="none" strike="noStrike">
                  <a:solidFill>
                    <a:schemeClr val="dk1"/>
                  </a:solidFill>
                  <a:effectLst/>
                  <a:uFillTx/>
                  <a:latin typeface="Times New Roman"/>
                  <a:ea typeface="Arial"/>
                </a:rPr>
                <a:t>            </a:t>
              </a:r>
              <a:endParaRPr lang="vi-VN" sz="2400" b="0" u="none" strike="noStrike">
                <a:solidFill>
                  <a:srgbClr val="FFFFFF"/>
                </a:solidFill>
                <a:effectLst/>
                <a:uFillTx/>
                <a:latin typeface="Arial"/>
              </a:endParaRPr>
            </a:p>
          </p:txBody>
        </p:sp>
        <p:sp>
          <p:nvSpPr>
            <p:cNvPr id="536" name="Rectangle 81"/>
            <p:cNvSpPr/>
            <p:nvPr/>
          </p:nvSpPr>
          <p:spPr>
            <a:xfrm>
              <a:off x="0" y="1517760"/>
              <a:ext cx="502200" cy="625680"/>
            </a:xfrm>
            <a:prstGeom prst="rect">
              <a:avLst/>
            </a:prstGeom>
            <a:solidFill>
              <a:srgbClr val="FF6600"/>
            </a:solidFill>
            <a:ln w="9525">
              <a:noFill/>
            </a:ln>
          </p:spPr>
          <p:style>
            <a:lnRef idx="0"/>
            <a:fillRef idx="0"/>
            <a:effectRef idx="0"/>
            <a:fontRef idx="minor"/>
          </p:style>
          <p:txBody>
            <a:bodyPr lIns="90000" tIns="45000" rIns="90000" bIns="45000" anchor="t">
              <a:noAutofit/>
            </a:bodyPr>
            <a:p>
              <a:endParaRPr lang="vi-VN" sz="2400" b="0" u="none" strike="noStrike">
                <a:solidFill>
                  <a:schemeClr val="dk1"/>
                </a:solidFill>
                <a:effectLst/>
                <a:uFillTx/>
                <a:latin typeface="Times New Roman"/>
              </a:endParaRPr>
            </a:p>
          </p:txBody>
        </p:sp>
        <p:sp>
          <p:nvSpPr>
            <p:cNvPr id="537" name="Rectangle 82"/>
            <p:cNvSpPr/>
            <p:nvPr/>
          </p:nvSpPr>
          <p:spPr>
            <a:xfrm>
              <a:off x="1477440" y="0"/>
              <a:ext cx="503640" cy="610560"/>
            </a:xfrm>
            <a:prstGeom prst="rect">
              <a:avLst/>
            </a:prstGeom>
            <a:solidFill>
              <a:srgbClr val="FF6600"/>
            </a:solidFill>
            <a:ln w="9525">
              <a:noFill/>
            </a:ln>
          </p:spPr>
          <p:style>
            <a:lnRef idx="0"/>
            <a:fillRef idx="0"/>
            <a:effectRef idx="0"/>
            <a:fontRef idx="minor"/>
          </p:style>
          <p:txBody>
            <a:bodyPr lIns="90000" tIns="45000" rIns="90000" bIns="45000" anchor="t">
              <a:noAutofit/>
            </a:bodyPr>
            <a:p>
              <a:endParaRPr lang="vi-VN" sz="2400" b="0" u="none" strike="noStrike">
                <a:solidFill>
                  <a:schemeClr val="dk1"/>
                </a:solidFill>
                <a:effectLst/>
                <a:uFillTx/>
                <a:latin typeface="Times New Roman"/>
              </a:endParaRPr>
            </a:p>
          </p:txBody>
        </p:sp>
      </p:grpSp>
      <p:pic>
        <p:nvPicPr>
          <p:cNvPr id="538" name="Picture 2" descr="UNETI"/>
          <p:cNvPicPr/>
          <p:nvPr/>
        </p:nvPicPr>
        <p:blipFill>
          <a:blip r:embed="rId2"/>
          <a:stretch/>
        </p:blipFill>
        <p:spPr>
          <a:xfrm>
            <a:off x="12600" y="0"/>
            <a:ext cx="9890280" cy="914040"/>
          </a:xfrm>
          <a:prstGeom prst="rect">
            <a:avLst/>
          </a:prstGeom>
          <a:noFill/>
          <a:ln w="0">
            <a:noFill/>
          </a:ln>
        </p:spPr>
      </p:pic>
      <p:pic>
        <p:nvPicPr>
          <p:cNvPr id="539" name="Picture 17" descr="gearanm[1].gif"/>
          <p:cNvPicPr/>
          <p:nvPr/>
        </p:nvPicPr>
        <p:blipFill>
          <a:blip r:embed="rId3"/>
          <a:stretch/>
        </p:blipFill>
        <p:spPr>
          <a:xfrm>
            <a:off x="0" y="5715000"/>
            <a:ext cx="1142640" cy="1142640"/>
          </a:xfrm>
          <a:prstGeom prst="rect">
            <a:avLst/>
          </a:prstGeom>
          <a:noFill/>
          <a:ln w="0">
            <a:noFill/>
          </a:ln>
        </p:spPr>
      </p:pic>
      <p:pic>
        <p:nvPicPr>
          <p:cNvPr id="540" name="Picture 74"/>
          <p:cNvPicPr/>
          <p:nvPr/>
        </p:nvPicPr>
        <p:blipFill>
          <a:blip r:embed="rId4"/>
          <a:stretch/>
        </p:blipFill>
        <p:spPr>
          <a:xfrm>
            <a:off x="1143000" y="959760"/>
            <a:ext cx="8762760" cy="5923080"/>
          </a:xfrm>
          <a:prstGeom prst="rect">
            <a:avLst/>
          </a:prstGeom>
          <a:noFill/>
          <a:ln w="19050">
            <a:noFill/>
          </a:ln>
        </p:spPr>
      </p:pic>
    </p:spTree>
  </p:cSld>
  <p:timing>
    <p:tnLst>
      <p:par>
        <p:cTn id="276" dur="indefinite" restart="never" nodeType="tmRoot">
          <p:childTnLst>
            <p:seq>
              <p:cTn id="277" dur="indefinite" nodeType="mainSeq">
                <p:childTnLst>
                  <p:par>
                    <p:cTn id="278" fill="hold">
                      <p:stCondLst>
                        <p:cond delay="0"/>
                      </p:stCondLst>
                      <p:childTnLst>
                        <p:par>
                          <p:cTn id="279" fill="hold">
                            <p:stCondLst>
                              <p:cond delay="0"/>
                            </p:stCondLst>
                            <p:childTnLst>
                              <p:par>
                                <p:cTn id="280" presetID="45" presetClass="entr" fill="hold" nodeType="withEffect">
                                  <p:stCondLst>
                                    <p:cond delay="0"/>
                                  </p:stCondLst>
                                  <p:iterate type="lt">
                                    <p:tmAbs val="100"/>
                                  </p:iterate>
                                  <p:childTnLst>
                                    <p:set>
                                      <p:cBhvr>
                                        <p:cTn id="281" dur="1" fill="hold">
                                          <p:stCondLst>
                                            <p:cond delay="0"/>
                                          </p:stCondLst>
                                        </p:cTn>
                                        <p:tgtEl>
                                          <p:spTgt spid="530"/>
                                        </p:tgtEl>
                                        <p:attrNameLst>
                                          <p:attrName>style.visibility</p:attrName>
                                        </p:attrNameLst>
                                      </p:cBhvr>
                                      <p:to>
                                        <p:strVal val="visible"/>
                                      </p:to>
                                    </p:set>
                                    <p:animEffect transition="in" filter="fade">
                                      <p:cBhvr additive="repl">
                                        <p:cTn id="282" dur="3000"/>
                                        <p:tgtEl>
                                          <p:spTgt spid="530"/>
                                        </p:tgtEl>
                                      </p:cBhvr>
                                    </p:animEffect>
                                    <p:anim calcmode="lin" valueType="num">
                                      <p:cBhvr additive="repl">
                                        <p:cTn id="283" dur="3000" fill="hold"/>
                                        <p:tgtEl>
                                          <p:spTgt spid="530"/>
                                        </p:tgtEl>
                                        <p:attrNameLst>
                                          <p:attrName>ppt_w</p:attrName>
                                        </p:attrNameLst>
                                      </p:cBhvr>
                                      <p:tavLst>
                                        <p:tav fmla="width*sin(2.5*pi*$)">
                                          <p:val>
                                            <p:fltVal val="0"/>
                                          </p:val>
                                        </p:tav>
                                        <p:tav fmla="width*sin(2.5*pi*$)" tm="100000">
                                          <p:val>
                                            <p:fltVal val="1"/>
                                          </p:val>
                                        </p:tav>
                                      </p:tavLst>
                                    </p:anim>
                                    <p:anim calcmode="lin" valueType="num">
                                      <p:cBhvr additive="repl">
                                        <p:cTn id="284" dur="3000" fill="hold"/>
                                        <p:tgtEl>
                                          <p:spTgt spid="530"/>
                                        </p:tgtEl>
                                        <p:attrNameLst>
                                          <p:attrName>ppt_h</p:attrName>
                                        </p:attrNameLst>
                                      </p:cBhvr>
                                      <p:tavLst>
                                        <p:tav>
                                          <p:val>
                                            <p:strVal val="#ppt_h"/>
                                          </p:val>
                                        </p:tav>
                                        <p:tav tm="100000">
                                          <p:val>
                                            <p:strVal val="#ppt_h"/>
                                          </p:val>
                                        </p:tav>
                                      </p:tavLst>
                                    </p:anim>
                                  </p:childTnLst>
                                </p:cTn>
                              </p:par>
                              <p:par>
                                <p:cTn id="285" presetID="3" presetClass="entr" fill="hold" nodeType="withEffect" presetSubtype="10">
                                  <p:stCondLst>
                                    <p:cond delay="0"/>
                                  </p:stCondLst>
                                  <p:childTnLst>
                                    <p:set>
                                      <p:cBhvr>
                                        <p:cTn id="286" dur="1" fill="hold">
                                          <p:stCondLst>
                                            <p:cond delay="0"/>
                                          </p:stCondLst>
                                        </p:cTn>
                                        <p:tgtEl>
                                          <p:spTgt spid="529"/>
                                        </p:tgtEl>
                                        <p:attrNameLst>
                                          <p:attrName>style.visibility</p:attrName>
                                        </p:attrNameLst>
                                      </p:cBhvr>
                                      <p:to>
                                        <p:strVal val="visible"/>
                                      </p:to>
                                    </p:set>
                                    <p:animEffect transition="in" filter="blinds(horizontal)">
                                      <p:cBhvr additive="repl">
                                        <p:cTn id="287" dur="5000"/>
                                        <p:tgtEl>
                                          <p:spTgt spid="529"/>
                                        </p:tgtEl>
                                      </p:cBhvr>
                                    </p:animEffect>
                                  </p:childTnLst>
                                </p:cTn>
                              </p:par>
                            </p:childTnLst>
                          </p:cTn>
                        </p:par>
                        <p:par>
                          <p:cTn id="288" fill="hold">
                            <p:stCondLst>
                              <p:cond delay="0"/>
                            </p:stCondLst>
                            <p:childTnLst>
                              <p:par>
                                <p:cTn id="289" presetID="5" presetClass="entr" fill="hold" nodeType="afterEffect" presetSubtype="10">
                                  <p:stCondLst>
                                    <p:cond delay="0"/>
                                  </p:stCondLst>
                                  <p:childTnLst>
                                    <p:set>
                                      <p:cBhvr>
                                        <p:cTn id="290" dur="1" fill="hold">
                                          <p:stCondLst>
                                            <p:cond delay="0"/>
                                          </p:stCondLst>
                                        </p:cTn>
                                        <p:tgtEl>
                                          <p:spTgt spid="540"/>
                                        </p:tgtEl>
                                        <p:attrNameLst>
                                          <p:attrName>style.visibility</p:attrName>
                                        </p:attrNameLst>
                                      </p:cBhvr>
                                      <p:to>
                                        <p:strVal val="visible"/>
                                      </p:to>
                                    </p:set>
                                    <p:animEffect transition="in" filter="checkerboard(across)">
                                      <p:cBhvr additive="repl">
                                        <p:cTn id="291" dur="5000"/>
                                        <p:tgtEl>
                                          <p:spTgt spid="5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ppc_blanko">
  <a:themeElements>
    <a:clrScheme name="ppc_blanko 2">
      <a:dk1>
        <a:srgbClr val="000000"/>
      </a:dk1>
      <a:lt1>
        <a:srgbClr val="FFFFFF"/>
      </a:lt1>
      <a:dk2>
        <a:srgbClr val="75CCEB"/>
      </a:dk2>
      <a:lt2>
        <a:srgbClr val="B5E3F3"/>
      </a:lt2>
      <a:accent1>
        <a:srgbClr val="00A8D6"/>
      </a:accent1>
      <a:accent2>
        <a:srgbClr val="0086AA"/>
      </a:accent2>
      <a:accent3>
        <a:srgbClr val="FFFFFF"/>
      </a:accent3>
      <a:accent4>
        <a:srgbClr val="000000"/>
      </a:accent4>
      <a:accent5>
        <a:srgbClr val="AAD1E8"/>
      </a:accent5>
      <a:accent6>
        <a:srgbClr val="00799A"/>
      </a:accent6>
      <a:hlink>
        <a:srgbClr val="005E78"/>
      </a:hlink>
      <a:folHlink>
        <a:srgbClr val="870A50"/>
      </a:folHlink>
    </a:clrScheme>
    <a:fontScheme name="ppc_blanko">
      <a:majorFont>
        <a:latin typeface="Arial" pitchFamily="0" charset="1"/>
        <a:ea typeface="Arial" pitchFamily="0" charset="1"/>
        <a:cs typeface="Arial" pitchFamily="0" charset="1"/>
      </a:majorFont>
      <a:minorFont>
        <a:latin typeface="Arial" pitchFamily="0" charset="1"/>
        <a:ea typeface="Arial" pitchFamily="0" charset="1"/>
        <a:cs typeface="Arial"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0" t="0" r="0" b="0"/>
          </a:path>
          <a:tileRect l="0" t="0" r="0" b="0"/>
        </a:gradFill>
        <a:gradFill>
          <a:gsLst>
            <a:gs pos="0">
              <a:schemeClr val="phClr">
                <a:tint val="80000"/>
              </a:schemeClr>
            </a:gs>
            <a:gs pos="100000">
              <a:schemeClr val="phClr">
                <a:shade val="30000"/>
              </a:schemeClr>
            </a:gs>
          </a:gsLst>
          <a:path path="circle">
            <a:fillToRect l="0" t="0" r="0" b="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C:\WINNT\Profiles\anette.martin\Desktop\PPT_Standard\Last Version\Vorlagen\ppc_blanko.pot</Template>
  <TotalTime>1</TotalTime>
  <Application>LibreOffice/26.2.5.2$Windows_X86_64 LibreOffice_project/cd7284b4cbbfeb507e630c1aac019f4157393acb</Application>
  <AppVersion>15.0000</AppVersion>
  <Words>6770</Words>
  <Paragraphs>239</Paragraphs>
  <Company>pixelpark</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2000-05-29T13:32:00Z</dcterms:created>
  <dc:creator>anette.martin</dc:creator>
  <dc:description>Headline und Subheadline sind anders als bei der pp_blanko-Vorlage</dc:description>
  <dc:language>vi-VN</dc:language>
  <cp:lastModifiedBy/>
  <dcterms:modified xsi:type="dcterms:W3CDTF">2026-08-17T10:22:27Z</dcterms:modified>
  <cp:revision>2279</cp:revision>
  <dc:subject>PowerPoint-Vorlage für PP Consult</dc:subject>
  <dc:title>Kunde Titel der 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2DEA6CAEE6AA4F7E805A85ADB2BA83B9_12</vt:lpwstr>
  </property>
  <property fmtid="{D5CDD505-2E9C-101B-9397-08002B2CF9AE}" pid="3" name="KSOProductBuildVer">
    <vt:lpwstr>1033-12.1.0.28032</vt:lpwstr>
  </property>
  <property fmtid="{D5CDD505-2E9C-101B-9397-08002B2CF9AE}" pid="4" name="MMClips">
    <vt:i4>2</vt:i4>
  </property>
  <property fmtid="{D5CDD505-2E9C-101B-9397-08002B2CF9AE}" pid="5" name="Notes">
    <vt:i4>23</vt:i4>
  </property>
  <property fmtid="{D5CDD505-2E9C-101B-9397-08002B2CF9AE}" pid="6" name="PresentationFormat">
    <vt:lpwstr>On-screen Show (4:3)</vt:lpwstr>
  </property>
  <property fmtid="{D5CDD505-2E9C-101B-9397-08002B2CF9AE}" pid="7" name="Slides">
    <vt:i4>16</vt:i4>
  </property>
</Properties>
</file>